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1"/>
    <p:sldId id="257" r:id="rId32"/>
    <p:sldId id="258"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77" r:id="rId52"/>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Hibernate" charset="1" panose="02000503000000000000"/>
      <p:regular r:id="rId12"/>
    </p:embeddedFont>
    <p:embeddedFont>
      <p:font typeface="Montserrat" charset="1" panose="00000500000000000000"/>
      <p:regular r:id="rId13"/>
    </p:embeddedFont>
    <p:embeddedFont>
      <p:font typeface="Montserrat Bold" charset="1" panose="00000800000000000000"/>
      <p:regular r:id="rId14"/>
    </p:embeddedFont>
    <p:embeddedFont>
      <p:font typeface="Montserrat Italics" charset="1" panose="00000500000000000000"/>
      <p:regular r:id="rId15"/>
    </p:embeddedFont>
    <p:embeddedFont>
      <p:font typeface="Montserrat Bold Italics" charset="1" panose="00000800000000000000"/>
      <p:regular r:id="rId16"/>
    </p:embeddedFont>
    <p:embeddedFont>
      <p:font typeface="Montserrat Thin" charset="1" panose="00000300000000000000"/>
      <p:regular r:id="rId17"/>
    </p:embeddedFont>
    <p:embeddedFont>
      <p:font typeface="Montserrat Thin Italics" charset="1" panose="00000300000000000000"/>
      <p:regular r:id="rId18"/>
    </p:embeddedFont>
    <p:embeddedFont>
      <p:font typeface="Montserrat Extra-Light" charset="1" panose="00000300000000000000"/>
      <p:regular r:id="rId19"/>
    </p:embeddedFont>
    <p:embeddedFont>
      <p:font typeface="Montserrat Extra-Light Italics" charset="1" panose="00000300000000000000"/>
      <p:regular r:id="rId20"/>
    </p:embeddedFont>
    <p:embeddedFont>
      <p:font typeface="Montserrat Light" charset="1" panose="00000400000000000000"/>
      <p:regular r:id="rId21"/>
    </p:embeddedFont>
    <p:embeddedFont>
      <p:font typeface="Montserrat Light Italics" charset="1" panose="00000400000000000000"/>
      <p:regular r:id="rId22"/>
    </p:embeddedFont>
    <p:embeddedFont>
      <p:font typeface="Montserrat Medium" charset="1" panose="00000600000000000000"/>
      <p:regular r:id="rId23"/>
    </p:embeddedFont>
    <p:embeddedFont>
      <p:font typeface="Montserrat Medium Italics" charset="1" panose="00000600000000000000"/>
      <p:regular r:id="rId24"/>
    </p:embeddedFont>
    <p:embeddedFont>
      <p:font typeface="Montserrat Semi-Bold" charset="1" panose="00000700000000000000"/>
      <p:regular r:id="rId25"/>
    </p:embeddedFont>
    <p:embeddedFont>
      <p:font typeface="Montserrat Semi-Bold Italics" charset="1" panose="00000700000000000000"/>
      <p:regular r:id="rId26"/>
    </p:embeddedFont>
    <p:embeddedFont>
      <p:font typeface="Montserrat Ultra-Bold" charset="1" panose="00000900000000000000"/>
      <p:regular r:id="rId27"/>
    </p:embeddedFont>
    <p:embeddedFont>
      <p:font typeface="Montserrat Ultra-Bold Italics" charset="1" panose="00000900000000000000"/>
      <p:regular r:id="rId28"/>
    </p:embeddedFont>
    <p:embeddedFont>
      <p:font typeface="Montserrat Heavy" charset="1" panose="00000A00000000000000"/>
      <p:regular r:id="rId29"/>
    </p:embeddedFont>
    <p:embeddedFont>
      <p:font typeface="Montserrat Heavy Italics" charset="1" panose="00000A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slides/slide1.xml" Type="http://schemas.openxmlformats.org/officeDocument/2006/relationships/slide"/><Relationship Id="rId32" Target="slides/slide2.xml" Type="http://schemas.openxmlformats.org/officeDocument/2006/relationships/slide"/><Relationship Id="rId33" Target="slides/slide3.xml" Type="http://schemas.openxmlformats.org/officeDocument/2006/relationships/slide"/><Relationship Id="rId34" Target="slides/slide4.xml" Type="http://schemas.openxmlformats.org/officeDocument/2006/relationships/slide"/><Relationship Id="rId35" Target="slides/slide5.xml" Type="http://schemas.openxmlformats.org/officeDocument/2006/relationships/slide"/><Relationship Id="rId36" Target="slides/slide6.xml" Type="http://schemas.openxmlformats.org/officeDocument/2006/relationships/slide"/><Relationship Id="rId37" Target="slides/slide7.xml" Type="http://schemas.openxmlformats.org/officeDocument/2006/relationships/slide"/><Relationship Id="rId38" Target="slides/slide8.xml" Type="http://schemas.openxmlformats.org/officeDocument/2006/relationships/slide"/><Relationship Id="rId39" Target="slides/slide9.xml" Type="http://schemas.openxmlformats.org/officeDocument/2006/relationships/slide"/><Relationship Id="rId4" Target="theme/theme1.xml" Type="http://schemas.openxmlformats.org/officeDocument/2006/relationships/theme"/><Relationship Id="rId40" Target="slides/slide10.xml" Type="http://schemas.openxmlformats.org/officeDocument/2006/relationships/slide"/><Relationship Id="rId41" Target="slides/slide11.xml" Type="http://schemas.openxmlformats.org/officeDocument/2006/relationships/slide"/><Relationship Id="rId42" Target="slides/slide12.xml" Type="http://schemas.openxmlformats.org/officeDocument/2006/relationships/slide"/><Relationship Id="rId43" Target="slides/slide13.xml" Type="http://schemas.openxmlformats.org/officeDocument/2006/relationships/slide"/><Relationship Id="rId44" Target="slides/slide14.xml" Type="http://schemas.openxmlformats.org/officeDocument/2006/relationships/slide"/><Relationship Id="rId45" Target="slides/slide15.xml" Type="http://schemas.openxmlformats.org/officeDocument/2006/relationships/slide"/><Relationship Id="rId46" Target="slides/slide16.xml" Type="http://schemas.openxmlformats.org/officeDocument/2006/relationships/slide"/><Relationship Id="rId47" Target="slides/slide17.xml" Type="http://schemas.openxmlformats.org/officeDocument/2006/relationships/slide"/><Relationship Id="rId48" Target="slides/slide18.xml" Type="http://schemas.openxmlformats.org/officeDocument/2006/relationships/slide"/><Relationship Id="rId49" Target="slides/slide19.xml" Type="http://schemas.openxmlformats.org/officeDocument/2006/relationships/slide"/><Relationship Id="rId5" Target="tableStyles.xml" Type="http://schemas.openxmlformats.org/officeDocument/2006/relationships/tableStyles"/><Relationship Id="rId50" Target="slides/slide20.xml" Type="http://schemas.openxmlformats.org/officeDocument/2006/relationships/slide"/><Relationship Id="rId51" Target="slides/slide21.xml" Type="http://schemas.openxmlformats.org/officeDocument/2006/relationships/slide"/><Relationship Id="rId52" Target="slides/slide2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3.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7.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8.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49.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5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png" Type="http://schemas.openxmlformats.org/officeDocument/2006/relationships/image"/><Relationship Id="rId14" Target="../media/image11.png" Type="http://schemas.openxmlformats.org/officeDocument/2006/relationships/image"/><Relationship Id="rId2" Target="../media/image1.jpeg" Type="http://schemas.openxmlformats.org/officeDocument/2006/relationships/image"/><Relationship Id="rId3" Target="../media/image51.png" Type="http://schemas.openxmlformats.org/officeDocument/2006/relationships/image"/><Relationship Id="rId4" Target="../media/image52.pn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2.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https://pages.stolaf.edu/americanmusic/2019/11/11/el-son-mexicano-y-la-cancion-mexicana/" TargetMode="External" Type="http://schemas.openxmlformats.org/officeDocument/2006/relationships/hyperlink"/><Relationship Id="rId11" Target="https://pages.stolaf.edu/americanmusic/2019/11/11/el-son-mexicano-y-la-cancion-mexicana/" TargetMode="External" Type="http://schemas.openxmlformats.org/officeDocument/2006/relationships/hyperlink"/><Relationship Id="rId12" Target="https://pages.stolaf.edu/americanmusic/2019/11/11/el-son-mexicano-y-la-cancion-mexicana/" TargetMode="External" Type="http://schemas.openxmlformats.org/officeDocument/2006/relationships/hyperlink"/><Relationship Id="rId13" Target="https://pages.stolaf.edu/americanmusic/2019/11/11/el-son-mexicano-y-la-cancion-mexicana/" TargetMode="External" Type="http://schemas.openxmlformats.org/officeDocument/2006/relationships/hyperlink"/><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https://pages.stolaf.edu/americanmusic/2019/11/11/el-son-mexicano-y-la-cancion-mexicana/"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media/image29.png" Type="http://schemas.openxmlformats.org/officeDocument/2006/relationships/image"/><Relationship Id="rId16" Target="../media/image30.svg" Type="http://schemas.openxmlformats.org/officeDocument/2006/relationships/image"/><Relationship Id="rId17" Target="../media/image31.png" Type="http://schemas.openxmlformats.org/officeDocument/2006/relationships/image"/><Relationship Id="rId18" Target="../media/image32.svg" Type="http://schemas.openxmlformats.org/officeDocument/2006/relationships/image"/><Relationship Id="rId19" Target="../media/image33.png" Type="http://schemas.openxmlformats.org/officeDocument/2006/relationships/image"/><Relationship Id="rId2" Target="../media/image1.jpeg" Type="http://schemas.openxmlformats.org/officeDocument/2006/relationships/image"/><Relationship Id="rId20" Target="../media/image34.svg" Type="http://schemas.openxmlformats.org/officeDocument/2006/relationships/image"/><Relationship Id="rId21" Target="../media/image35.png" Type="http://schemas.openxmlformats.org/officeDocument/2006/relationships/image"/><Relationship Id="rId22" Target="../media/image36.svg" Type="http://schemas.openxmlformats.org/officeDocument/2006/relationships/image"/><Relationship Id="rId23" Target="../media/image37.png" Type="http://schemas.openxmlformats.org/officeDocument/2006/relationships/image"/><Relationship Id="rId24" Target="../media/image38.svg" Type="http://schemas.openxmlformats.org/officeDocument/2006/relationships/image"/><Relationship Id="rId25" Target="../media/image39.png" Type="http://schemas.openxmlformats.org/officeDocument/2006/relationships/image"/><Relationship Id="rId26" Target="../media/image40.svg" Type="http://schemas.openxmlformats.org/officeDocument/2006/relationships/image"/><Relationship Id="rId27" Target="../media/image41.png" Type="http://schemas.openxmlformats.org/officeDocument/2006/relationships/image"/><Relationship Id="rId28" Target="../media/image42.sv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media/image2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https://www.youtube.com/watch?v=uDr4zVHHpf0" TargetMode="External" Type="http://schemas.openxmlformats.org/officeDocument/2006/relationships/hyperlink"/><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2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 Id="rId9" Target="https://www.youtube.com/watch?v=jCxjpXQRmK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214591" y="-653351"/>
            <a:ext cx="3335222" cy="3026714"/>
          </a:xfrm>
          <a:custGeom>
            <a:avLst/>
            <a:gdLst/>
            <a:ahLst/>
            <a:cxnLst/>
            <a:rect r="r" b="b" t="t" l="l"/>
            <a:pathLst>
              <a:path h="3026714" w="3335222">
                <a:moveTo>
                  <a:pt x="0" y="0"/>
                </a:moveTo>
                <a:lnTo>
                  <a:pt x="3335222" y="0"/>
                </a:lnTo>
                <a:lnTo>
                  <a:pt x="3335222" y="3026714"/>
                </a:lnTo>
                <a:lnTo>
                  <a:pt x="0" y="3026714"/>
                </a:lnTo>
                <a:lnTo>
                  <a:pt x="0" y="0"/>
                </a:lnTo>
                <a:close/>
              </a:path>
            </a:pathLst>
          </a:custGeom>
          <a:blipFill>
            <a:blip r:embed="rId3"/>
            <a:stretch>
              <a:fillRect l="0" t="0" r="0" b="0"/>
            </a:stretch>
          </a:blipFill>
        </p:spPr>
      </p:sp>
      <p:sp>
        <p:nvSpPr>
          <p:cNvPr name="Freeform 4" id="4"/>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4"/>
            <a:stretch>
              <a:fillRect l="0" t="0" r="0" b="0"/>
            </a:stretch>
          </a:blipFill>
        </p:spPr>
      </p:sp>
      <p:sp>
        <p:nvSpPr>
          <p:cNvPr name="Freeform 5" id="5"/>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5"/>
            <a:stretch>
              <a:fillRect l="0" t="0" r="0" b="0"/>
            </a:stretch>
          </a:blipFill>
        </p:spPr>
      </p:sp>
      <p:sp>
        <p:nvSpPr>
          <p:cNvPr name="Freeform 6" id="6"/>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6"/>
            <a:stretch>
              <a:fillRect l="0" t="0" r="0" b="0"/>
            </a:stretch>
          </a:blipFill>
        </p:spPr>
      </p:sp>
      <p:sp>
        <p:nvSpPr>
          <p:cNvPr name="Freeform 7" id="7"/>
          <p:cNvSpPr/>
          <p:nvPr/>
        </p:nvSpPr>
        <p:spPr>
          <a:xfrm flipH="false" flipV="false" rot="0">
            <a:off x="13748651" y="8858795"/>
            <a:ext cx="2268425" cy="1990543"/>
          </a:xfrm>
          <a:custGeom>
            <a:avLst/>
            <a:gdLst/>
            <a:ahLst/>
            <a:cxnLst/>
            <a:rect r="r" b="b" t="t" l="l"/>
            <a:pathLst>
              <a:path h="1990543" w="2268425">
                <a:moveTo>
                  <a:pt x="0" y="0"/>
                </a:moveTo>
                <a:lnTo>
                  <a:pt x="2268425" y="0"/>
                </a:lnTo>
                <a:lnTo>
                  <a:pt x="2268425" y="1990543"/>
                </a:lnTo>
                <a:lnTo>
                  <a:pt x="0" y="1990543"/>
                </a:lnTo>
                <a:lnTo>
                  <a:pt x="0" y="0"/>
                </a:lnTo>
                <a:close/>
              </a:path>
            </a:pathLst>
          </a:custGeom>
          <a:blipFill>
            <a:blip r:embed="rId7"/>
            <a:stretch>
              <a:fillRect l="0" t="0" r="0" b="0"/>
            </a:stretch>
          </a:blipFill>
        </p:spPr>
      </p:sp>
      <p:sp>
        <p:nvSpPr>
          <p:cNvPr name="Freeform 8" id="8"/>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6"/>
            <a:stretch>
              <a:fillRect l="0" t="0" r="0" b="0"/>
            </a:stretch>
          </a:blipFill>
        </p:spPr>
      </p:sp>
      <p:sp>
        <p:nvSpPr>
          <p:cNvPr name="Freeform 9" id="9"/>
          <p:cNvSpPr/>
          <p:nvPr/>
        </p:nvSpPr>
        <p:spPr>
          <a:xfrm flipH="false" flipV="false" rot="0">
            <a:off x="-1214591" y="3572091"/>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8"/>
            <a:stretch>
              <a:fillRect l="0" t="0" r="0" b="0"/>
            </a:stretch>
          </a:blipFill>
        </p:spPr>
      </p:sp>
      <p:sp>
        <p:nvSpPr>
          <p:cNvPr name="Freeform 10" id="10"/>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9"/>
            <a:stretch>
              <a:fillRect l="0" t="0" r="0" b="0"/>
            </a:stretch>
          </a:blipFill>
        </p:spPr>
      </p:sp>
      <p:sp>
        <p:nvSpPr>
          <p:cNvPr name="Freeform 11" id="11"/>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10"/>
            <a:stretch>
              <a:fillRect l="0" t="0" r="0" b="0"/>
            </a:stretch>
          </a:blipFill>
        </p:spPr>
      </p:sp>
      <p:sp>
        <p:nvSpPr>
          <p:cNvPr name="Freeform 12" id="12"/>
          <p:cNvSpPr/>
          <p:nvPr/>
        </p:nvSpPr>
        <p:spPr>
          <a:xfrm flipH="false" flipV="false" rot="0">
            <a:off x="10789271" y="-1202197"/>
            <a:ext cx="2478756" cy="2404393"/>
          </a:xfrm>
          <a:custGeom>
            <a:avLst/>
            <a:gdLst/>
            <a:ahLst/>
            <a:cxnLst/>
            <a:rect r="r" b="b" t="t" l="l"/>
            <a:pathLst>
              <a:path h="2404393" w="2478756">
                <a:moveTo>
                  <a:pt x="0" y="0"/>
                </a:moveTo>
                <a:lnTo>
                  <a:pt x="2478756" y="0"/>
                </a:lnTo>
                <a:lnTo>
                  <a:pt x="2478756" y="2404394"/>
                </a:lnTo>
                <a:lnTo>
                  <a:pt x="0" y="2404394"/>
                </a:lnTo>
                <a:lnTo>
                  <a:pt x="0" y="0"/>
                </a:lnTo>
                <a:close/>
              </a:path>
            </a:pathLst>
          </a:custGeom>
          <a:blipFill>
            <a:blip r:embed="rId11"/>
            <a:stretch>
              <a:fillRect l="0" t="0" r="0" b="0"/>
            </a:stretch>
          </a:blipFill>
        </p:spPr>
      </p:sp>
      <p:sp>
        <p:nvSpPr>
          <p:cNvPr name="Freeform 13" id="13"/>
          <p:cNvSpPr/>
          <p:nvPr/>
        </p:nvSpPr>
        <p:spPr>
          <a:xfrm flipH="false" flipV="false" rot="0">
            <a:off x="-778935" y="8261739"/>
            <a:ext cx="3287385" cy="3184654"/>
          </a:xfrm>
          <a:custGeom>
            <a:avLst/>
            <a:gdLst/>
            <a:ahLst/>
            <a:cxnLst/>
            <a:rect r="r" b="b" t="t" l="l"/>
            <a:pathLst>
              <a:path h="3184654" w="3287385">
                <a:moveTo>
                  <a:pt x="0" y="0"/>
                </a:moveTo>
                <a:lnTo>
                  <a:pt x="3287384" y="0"/>
                </a:lnTo>
                <a:lnTo>
                  <a:pt x="3287384" y="3184654"/>
                </a:lnTo>
                <a:lnTo>
                  <a:pt x="0" y="3184654"/>
                </a:lnTo>
                <a:lnTo>
                  <a:pt x="0" y="0"/>
                </a:lnTo>
                <a:close/>
              </a:path>
            </a:pathLst>
          </a:custGeom>
          <a:blipFill>
            <a:blip r:embed="rId12"/>
            <a:stretch>
              <a:fillRect l="0" t="0" r="0" b="0"/>
            </a:stretch>
          </a:blipFill>
        </p:spPr>
      </p:sp>
      <p:sp>
        <p:nvSpPr>
          <p:cNvPr name="Freeform 14" id="14"/>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10"/>
            <a:stretch>
              <a:fillRect l="0" t="0" r="0" b="0"/>
            </a:stretch>
          </a:blipFill>
        </p:spPr>
      </p:sp>
      <p:sp>
        <p:nvSpPr>
          <p:cNvPr name="Freeform 15" id="15"/>
          <p:cNvSpPr/>
          <p:nvPr/>
        </p:nvSpPr>
        <p:spPr>
          <a:xfrm flipH="false" flipV="false" rot="-8754662">
            <a:off x="5893358" y="-2053103"/>
            <a:ext cx="4176376" cy="3664770"/>
          </a:xfrm>
          <a:custGeom>
            <a:avLst/>
            <a:gdLst/>
            <a:ahLst/>
            <a:cxnLst/>
            <a:rect r="r" b="b" t="t" l="l"/>
            <a:pathLst>
              <a:path h="3664770" w="4176376">
                <a:moveTo>
                  <a:pt x="0" y="0"/>
                </a:moveTo>
                <a:lnTo>
                  <a:pt x="4176376" y="0"/>
                </a:lnTo>
                <a:lnTo>
                  <a:pt x="4176376" y="3664769"/>
                </a:lnTo>
                <a:lnTo>
                  <a:pt x="0" y="3664769"/>
                </a:lnTo>
                <a:lnTo>
                  <a:pt x="0" y="0"/>
                </a:lnTo>
                <a:close/>
              </a:path>
            </a:pathLst>
          </a:custGeom>
          <a:blipFill>
            <a:blip r:embed="rId7"/>
            <a:stretch>
              <a:fillRect l="0" t="0" r="0" b="0"/>
            </a:stretch>
          </a:blipFill>
        </p:spPr>
      </p:sp>
      <p:grpSp>
        <p:nvGrpSpPr>
          <p:cNvPr name="Group 16" id="16"/>
          <p:cNvGrpSpPr/>
          <p:nvPr/>
        </p:nvGrpSpPr>
        <p:grpSpPr>
          <a:xfrm rot="0">
            <a:off x="2632863" y="4598768"/>
            <a:ext cx="13022273" cy="1380354"/>
            <a:chOff x="0" y="0"/>
            <a:chExt cx="2990689" cy="317012"/>
          </a:xfrm>
        </p:grpSpPr>
        <p:sp>
          <p:nvSpPr>
            <p:cNvPr name="Freeform 17" id="17"/>
            <p:cNvSpPr/>
            <p:nvPr/>
          </p:nvSpPr>
          <p:spPr>
            <a:xfrm flipH="false" flipV="false" rot="0">
              <a:off x="0" y="0"/>
              <a:ext cx="2990689" cy="317012"/>
            </a:xfrm>
            <a:custGeom>
              <a:avLst/>
              <a:gdLst/>
              <a:ahLst/>
              <a:cxnLst/>
              <a:rect r="r" b="b" t="t" l="l"/>
              <a:pathLst>
                <a:path h="317012" w="2990689">
                  <a:moveTo>
                    <a:pt x="8918" y="0"/>
                  </a:moveTo>
                  <a:lnTo>
                    <a:pt x="2981772" y="0"/>
                  </a:lnTo>
                  <a:cubicBezTo>
                    <a:pt x="2986697" y="0"/>
                    <a:pt x="2990689" y="3993"/>
                    <a:pt x="2990689" y="8918"/>
                  </a:cubicBezTo>
                  <a:lnTo>
                    <a:pt x="2990689" y="308094"/>
                  </a:lnTo>
                  <a:cubicBezTo>
                    <a:pt x="2990689" y="313019"/>
                    <a:pt x="2986697" y="317012"/>
                    <a:pt x="2981772" y="317012"/>
                  </a:cubicBezTo>
                  <a:lnTo>
                    <a:pt x="8918" y="317012"/>
                  </a:lnTo>
                  <a:cubicBezTo>
                    <a:pt x="3993" y="317012"/>
                    <a:pt x="0" y="313019"/>
                    <a:pt x="0" y="308094"/>
                  </a:cubicBezTo>
                  <a:lnTo>
                    <a:pt x="0" y="8918"/>
                  </a:lnTo>
                  <a:cubicBezTo>
                    <a:pt x="0" y="3993"/>
                    <a:pt x="3993" y="0"/>
                    <a:pt x="8918" y="0"/>
                  </a:cubicBezTo>
                  <a:close/>
                </a:path>
              </a:pathLst>
            </a:custGeom>
            <a:solidFill>
              <a:srgbClr val="F7BB97"/>
            </a:solidFill>
          </p:spPr>
        </p:sp>
        <p:sp>
          <p:nvSpPr>
            <p:cNvPr name="TextBox 18" id="18"/>
            <p:cNvSpPr txBox="true"/>
            <p:nvPr/>
          </p:nvSpPr>
          <p:spPr>
            <a:xfrm>
              <a:off x="0" y="-19050"/>
              <a:ext cx="2990689" cy="336062"/>
            </a:xfrm>
            <a:prstGeom prst="rect">
              <a:avLst/>
            </a:prstGeom>
          </p:spPr>
          <p:txBody>
            <a:bodyPr anchor="ctr" rtlCol="false" tIns="50800" lIns="50800" bIns="50800" rIns="50800"/>
            <a:lstStyle/>
            <a:p>
              <a:pPr algn="ctr">
                <a:lnSpc>
                  <a:spcPts val="979"/>
                </a:lnSpc>
                <a:spcBef>
                  <a:spcPct val="0"/>
                </a:spcBef>
              </a:pPr>
            </a:p>
          </p:txBody>
        </p:sp>
      </p:grpSp>
      <p:sp>
        <p:nvSpPr>
          <p:cNvPr name="TextBox 19" id="19"/>
          <p:cNvSpPr txBox="true"/>
          <p:nvPr/>
        </p:nvSpPr>
        <p:spPr>
          <a:xfrm rot="0">
            <a:off x="4842733" y="6439104"/>
            <a:ext cx="8602534" cy="710427"/>
          </a:xfrm>
          <a:prstGeom prst="rect">
            <a:avLst/>
          </a:prstGeom>
        </p:spPr>
        <p:txBody>
          <a:bodyPr anchor="t" rtlCol="false" tIns="0" lIns="0" bIns="0" rIns="0">
            <a:spAutoFit/>
          </a:bodyPr>
          <a:lstStyle/>
          <a:p>
            <a:pPr algn="ctr" marL="0" indent="0" lvl="0">
              <a:lnSpc>
                <a:spcPts val="5729"/>
              </a:lnSpc>
            </a:pPr>
            <a:r>
              <a:rPr lang="en-US" sz="4373" spc="139">
                <a:solidFill>
                  <a:srgbClr val="000000"/>
                </a:solidFill>
                <a:latin typeface="Montserrat Medium"/>
              </a:rPr>
              <a:t>Stephanie Moreno</a:t>
            </a:r>
          </a:p>
        </p:txBody>
      </p:sp>
      <p:sp>
        <p:nvSpPr>
          <p:cNvPr name="TextBox 20" id="20"/>
          <p:cNvSpPr txBox="true"/>
          <p:nvPr/>
        </p:nvSpPr>
        <p:spPr>
          <a:xfrm rot="0">
            <a:off x="3122129" y="3438126"/>
            <a:ext cx="12043743" cy="2981928"/>
          </a:xfrm>
          <a:prstGeom prst="rect">
            <a:avLst/>
          </a:prstGeom>
        </p:spPr>
        <p:txBody>
          <a:bodyPr anchor="t" rtlCol="false" tIns="0" lIns="0" bIns="0" rIns="0">
            <a:spAutoFit/>
          </a:bodyPr>
          <a:lstStyle/>
          <a:p>
            <a:pPr algn="ctr" marL="0" indent="0" lvl="0">
              <a:lnSpc>
                <a:spcPts val="24059"/>
              </a:lnSpc>
              <a:spcBef>
                <a:spcPct val="0"/>
              </a:spcBef>
            </a:pPr>
            <a:r>
              <a:rPr lang="en-US" sz="18365">
                <a:solidFill>
                  <a:srgbClr val="000000"/>
                </a:solidFill>
                <a:latin typeface="Hibernate"/>
              </a:rPr>
              <a:t>MUSC 4150 PROJECT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9" id="9"/>
          <p:cNvSpPr txBox="true"/>
          <p:nvPr/>
        </p:nvSpPr>
        <p:spPr>
          <a:xfrm rot="0">
            <a:off x="2410223" y="3684456"/>
            <a:ext cx="13467554" cy="2737113"/>
          </a:xfrm>
          <a:prstGeom prst="rect">
            <a:avLst/>
          </a:prstGeom>
        </p:spPr>
        <p:txBody>
          <a:bodyPr anchor="t" rtlCol="false" tIns="0" lIns="0" bIns="0" rIns="0">
            <a:spAutoFit/>
          </a:bodyPr>
          <a:lstStyle/>
          <a:p>
            <a:pPr algn="ctr" marL="0" indent="0" lvl="0">
              <a:lnSpc>
                <a:spcPts val="22007"/>
              </a:lnSpc>
              <a:spcBef>
                <a:spcPct val="0"/>
              </a:spcBef>
            </a:pPr>
            <a:r>
              <a:rPr lang="en-US" sz="16799">
                <a:solidFill>
                  <a:srgbClr val="404040"/>
                </a:solidFill>
                <a:latin typeface="Hibernate"/>
              </a:rPr>
              <a:t>STORYBOARD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3959878" y="1700295"/>
            <a:ext cx="9893438" cy="7988951"/>
          </a:xfrm>
          <a:custGeom>
            <a:avLst/>
            <a:gdLst/>
            <a:ahLst/>
            <a:cxnLst/>
            <a:rect r="r" b="b" t="t" l="l"/>
            <a:pathLst>
              <a:path h="7988951" w="9893438">
                <a:moveTo>
                  <a:pt x="0" y="0"/>
                </a:moveTo>
                <a:lnTo>
                  <a:pt x="9893438" y="0"/>
                </a:lnTo>
                <a:lnTo>
                  <a:pt x="9893438" y="7988951"/>
                </a:lnTo>
                <a:lnTo>
                  <a:pt x="0" y="7988951"/>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STORYBOARD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9" id="9"/>
          <p:cNvSpPr txBox="true"/>
          <p:nvPr/>
        </p:nvSpPr>
        <p:spPr>
          <a:xfrm rot="0">
            <a:off x="2296763" y="5051624"/>
            <a:ext cx="13324590" cy="4206676"/>
          </a:xfrm>
          <a:prstGeom prst="rect">
            <a:avLst/>
          </a:prstGeom>
        </p:spPr>
        <p:txBody>
          <a:bodyPr anchor="t" rtlCol="false" tIns="0" lIns="0" bIns="0" rIns="0">
            <a:spAutoFit/>
          </a:bodyPr>
          <a:lstStyle/>
          <a:p>
            <a:pPr algn="ctr">
              <a:lnSpc>
                <a:spcPts val="3056"/>
              </a:lnSpc>
            </a:pPr>
            <a:r>
              <a:rPr lang="en-US" sz="2658">
                <a:solidFill>
                  <a:srgbClr val="404040"/>
                </a:solidFill>
                <a:latin typeface="Montserrat Classic Bold"/>
              </a:rPr>
              <a:t> PERO A VECES…[PAUSE]</a:t>
            </a:r>
          </a:p>
          <a:p>
            <a:pPr algn="ctr">
              <a:lnSpc>
                <a:spcPts val="3056"/>
              </a:lnSpc>
            </a:pPr>
            <a:r>
              <a:rPr lang="en-US" sz="2658">
                <a:solidFill>
                  <a:srgbClr val="404040"/>
                </a:solidFill>
                <a:latin typeface="Montserrat Classic Bold"/>
              </a:rPr>
              <a:t>[Cut to scene with his family performing witchcraft]</a:t>
            </a:r>
          </a:p>
          <a:p>
            <a:pPr algn="ctr">
              <a:lnSpc>
                <a:spcPts val="3056"/>
              </a:lnSpc>
            </a:pPr>
            <a:r>
              <a:rPr lang="en-US" sz="2658">
                <a:solidFill>
                  <a:srgbClr val="404040"/>
                </a:solidFill>
                <a:latin typeface="Montserrat Classic Bold"/>
              </a:rPr>
              <a:t> las cosas que hacen nuestros seres queridos, nos define aún más</a:t>
            </a:r>
          </a:p>
          <a:p>
            <a:pPr algn="ctr">
              <a:lnSpc>
                <a:spcPts val="3056"/>
              </a:lnSpc>
            </a:pPr>
          </a:p>
          <a:p>
            <a:pPr algn="ctr">
              <a:lnSpc>
                <a:spcPts val="3056"/>
              </a:lnSpc>
            </a:pPr>
            <a:r>
              <a:rPr lang="en-US" sz="2658">
                <a:solidFill>
                  <a:srgbClr val="404040"/>
                </a:solidFill>
                <a:latin typeface="Montserrat Classic Bold"/>
              </a:rPr>
              <a:t>[cut to the pope talking to him]</a:t>
            </a:r>
          </a:p>
          <a:p>
            <a:pPr algn="ctr">
              <a:lnSpc>
                <a:spcPts val="3056"/>
              </a:lnSpc>
            </a:pPr>
            <a:r>
              <a:rPr lang="en-US" sz="2658">
                <a:solidFill>
                  <a:srgbClr val="404040"/>
                </a:solidFill>
                <a:latin typeface="Montserrat Classic Bold"/>
              </a:rPr>
              <a:t>Pope: Es simple, dime con quién andas, y yo te diré quien eres</a:t>
            </a:r>
          </a:p>
          <a:p>
            <a:pPr algn="ctr">
              <a:lnSpc>
                <a:spcPts val="3056"/>
              </a:lnSpc>
            </a:pPr>
          </a:p>
          <a:p>
            <a:pPr algn="ctr">
              <a:lnSpc>
                <a:spcPts val="3056"/>
              </a:lnSpc>
            </a:pPr>
            <a:r>
              <a:rPr lang="en-US" sz="2658">
                <a:solidFill>
                  <a:srgbClr val="404040"/>
                </a:solidFill>
                <a:latin typeface="Montserrat Classic Bold"/>
              </a:rPr>
              <a:t>[dramatic cut]</a:t>
            </a:r>
          </a:p>
          <a:p>
            <a:pPr algn="ctr">
              <a:lnSpc>
                <a:spcPts val="3056"/>
              </a:lnSpc>
              <a:spcBef>
                <a:spcPct val="0"/>
              </a:spcBef>
            </a:pPr>
            <a:r>
              <a:rPr lang="en-US" sz="2658">
                <a:solidFill>
                  <a:srgbClr val="404040"/>
                </a:solidFill>
                <a:latin typeface="Montserrat Classic"/>
              </a:rPr>
              <a:t>[</a:t>
            </a:r>
            <a:r>
              <a:rPr lang="en-US" sz="2658">
                <a:solidFill>
                  <a:srgbClr val="404040"/>
                </a:solidFill>
                <a:latin typeface="Montserrat Classic Bold"/>
              </a:rPr>
              <a:t>Silence</a:t>
            </a:r>
            <a:r>
              <a:rPr lang="en-US" sz="2658">
                <a:solidFill>
                  <a:srgbClr val="404040"/>
                </a:solidFill>
                <a:latin typeface="Montserrat Classic Bold"/>
              </a:rPr>
              <a:t>]</a:t>
            </a:r>
          </a:p>
          <a:p>
            <a:pPr algn="ctr">
              <a:lnSpc>
                <a:spcPts val="3056"/>
              </a:lnSpc>
              <a:spcBef>
                <a:spcPct val="0"/>
              </a:spcBef>
            </a:pPr>
          </a:p>
          <a:p>
            <a:pPr algn="ctr">
              <a:lnSpc>
                <a:spcPts val="3056"/>
              </a:lnSpc>
              <a:spcBef>
                <a:spcPct val="0"/>
              </a:spcBef>
            </a:pPr>
          </a:p>
        </p:txBody>
      </p:sp>
      <p:sp>
        <p:nvSpPr>
          <p:cNvPr name="Freeform 10" id="10"/>
          <p:cNvSpPr/>
          <p:nvPr/>
        </p:nvSpPr>
        <p:spPr>
          <a:xfrm flipH="false" flipV="false" rot="0">
            <a:off x="0" y="2279024"/>
            <a:ext cx="18162377" cy="1907050"/>
          </a:xfrm>
          <a:custGeom>
            <a:avLst/>
            <a:gdLst/>
            <a:ahLst/>
            <a:cxnLst/>
            <a:rect r="r" b="b" t="t" l="l"/>
            <a:pathLst>
              <a:path h="1907050" w="18162377">
                <a:moveTo>
                  <a:pt x="0" y="0"/>
                </a:moveTo>
                <a:lnTo>
                  <a:pt x="18162377" y="0"/>
                </a:lnTo>
                <a:lnTo>
                  <a:pt x="18162377" y="1907050"/>
                </a:lnTo>
                <a:lnTo>
                  <a:pt x="0" y="1907050"/>
                </a:lnTo>
                <a:lnTo>
                  <a:pt x="0" y="0"/>
                </a:lnTo>
                <a:close/>
              </a:path>
            </a:pathLst>
          </a:custGeom>
          <a:blipFill>
            <a:blip r:embed="rId9"/>
            <a:stretch>
              <a:fillRect l="0" t="0" r="0" b="0"/>
            </a:stretch>
          </a:blipFill>
        </p:spPr>
      </p:sp>
      <p:sp>
        <p:nvSpPr>
          <p:cNvPr name="TextBox 11" id="11"/>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0" y="2098622"/>
            <a:ext cx="18288000" cy="1950720"/>
          </a:xfrm>
          <a:custGeom>
            <a:avLst/>
            <a:gdLst/>
            <a:ahLst/>
            <a:cxnLst/>
            <a:rect r="r" b="b" t="t" l="l"/>
            <a:pathLst>
              <a:path h="1950720" w="18288000">
                <a:moveTo>
                  <a:pt x="0" y="0"/>
                </a:moveTo>
                <a:lnTo>
                  <a:pt x="18288000" y="0"/>
                </a:lnTo>
                <a:lnTo>
                  <a:pt x="18288000" y="1950720"/>
                </a:lnTo>
                <a:lnTo>
                  <a:pt x="0" y="1950720"/>
                </a:lnTo>
                <a:lnTo>
                  <a:pt x="0" y="0"/>
                </a:lnTo>
                <a:close/>
              </a:path>
            </a:pathLst>
          </a:custGeom>
          <a:blipFill>
            <a:blip r:embed="rId9"/>
            <a:stretch>
              <a:fillRect l="0" t="0" r="0" b="0"/>
            </a:stretch>
          </a:blipFill>
        </p:spPr>
      </p:sp>
      <p:sp>
        <p:nvSpPr>
          <p:cNvPr name="TextBox 10" id="10"/>
          <p:cNvSpPr txBox="true"/>
          <p:nvPr/>
        </p:nvSpPr>
        <p:spPr>
          <a:xfrm rot="0">
            <a:off x="4490516" y="4338259"/>
            <a:ext cx="8903791" cy="6388795"/>
          </a:xfrm>
          <a:prstGeom prst="rect">
            <a:avLst/>
          </a:prstGeom>
        </p:spPr>
        <p:txBody>
          <a:bodyPr anchor="t" rtlCol="false" tIns="0" lIns="0" bIns="0" rIns="0">
            <a:spAutoFit/>
          </a:bodyPr>
          <a:lstStyle/>
          <a:p>
            <a:pPr algn="ctr">
              <a:lnSpc>
                <a:spcPts val="1589"/>
              </a:lnSpc>
            </a:pPr>
            <a:r>
              <a:rPr lang="en-US" sz="1558">
                <a:solidFill>
                  <a:srgbClr val="404040"/>
                </a:solidFill>
                <a:latin typeface="Montserrat Classic Bold"/>
              </a:rPr>
              <a:t>[WOMAN CRYING AND BEING HARASSED IN FRONT OF HER CHILD BY SPANISH OFFICER]</a:t>
            </a:r>
          </a:p>
          <a:p>
            <a:pPr algn="ctr">
              <a:lnSpc>
                <a:spcPts val="1589"/>
              </a:lnSpc>
            </a:pPr>
          </a:p>
          <a:p>
            <a:pPr algn="ctr">
              <a:lnSpc>
                <a:spcPts val="1589"/>
              </a:lnSpc>
            </a:pPr>
            <a:r>
              <a:rPr lang="en-US" sz="1558">
                <a:solidFill>
                  <a:srgbClr val="404040"/>
                </a:solidFill>
                <a:latin typeface="Montserrat Classic Bold"/>
              </a:rPr>
              <a:t>[Footsteps of Aeneas are heard]</a:t>
            </a:r>
          </a:p>
          <a:p>
            <a:pPr algn="ctr">
              <a:lnSpc>
                <a:spcPts val="1589"/>
              </a:lnSpc>
            </a:pPr>
            <a:r>
              <a:rPr lang="en-US" sz="1558">
                <a:solidFill>
                  <a:srgbClr val="404040"/>
                </a:solidFill>
                <a:latin typeface="Montserrat Classic Bold"/>
              </a:rPr>
              <a:t>[slow pan up to him from behind, about to confront the culprit]</a:t>
            </a:r>
          </a:p>
          <a:p>
            <a:pPr algn="ctr">
              <a:lnSpc>
                <a:spcPts val="1589"/>
              </a:lnSpc>
            </a:pPr>
          </a:p>
          <a:p>
            <a:pPr algn="ctr">
              <a:lnSpc>
                <a:spcPts val="1589"/>
              </a:lnSpc>
            </a:pPr>
            <a:r>
              <a:rPr lang="en-US" sz="1558">
                <a:solidFill>
                  <a:srgbClr val="404040"/>
                </a:solidFill>
                <a:latin typeface="Montserrat Classic Bold"/>
              </a:rPr>
              <a:t>[scene focuses on his face, no costume, this is where his story starts]</a:t>
            </a:r>
          </a:p>
          <a:p>
            <a:pPr algn="ctr">
              <a:lnSpc>
                <a:spcPts val="1589"/>
              </a:lnSpc>
            </a:pPr>
            <a:r>
              <a:rPr lang="en-US" sz="1558">
                <a:solidFill>
                  <a:srgbClr val="404040"/>
                </a:solidFill>
                <a:latin typeface="Montserrat Classic Bold"/>
              </a:rPr>
              <a:t>Aeneas: No creo que le estes poniendo buen ejemplo al niño</a:t>
            </a:r>
          </a:p>
          <a:p>
            <a:pPr algn="ctr">
              <a:lnSpc>
                <a:spcPts val="1589"/>
              </a:lnSpc>
            </a:pPr>
          </a:p>
          <a:p>
            <a:pPr algn="ctr">
              <a:lnSpc>
                <a:spcPts val="1589"/>
              </a:lnSpc>
            </a:pPr>
            <a:r>
              <a:rPr lang="en-US" sz="1558">
                <a:solidFill>
                  <a:srgbClr val="404040"/>
                </a:solidFill>
                <a:latin typeface="Montserrat Classic Bold"/>
              </a:rPr>
              <a:t>[Spanish officer looks at him with anger]</a:t>
            </a:r>
          </a:p>
          <a:p>
            <a:pPr algn="ctr">
              <a:lnSpc>
                <a:spcPts val="1589"/>
              </a:lnSpc>
            </a:pPr>
            <a:r>
              <a:rPr lang="en-US" sz="1558">
                <a:solidFill>
                  <a:srgbClr val="404040"/>
                </a:solidFill>
                <a:latin typeface="Montserrat Classic Bold"/>
              </a:rPr>
              <a:t>[woman cries]</a:t>
            </a:r>
          </a:p>
          <a:p>
            <a:pPr algn="ctr">
              <a:lnSpc>
                <a:spcPts val="1589"/>
              </a:lnSpc>
            </a:pPr>
            <a:r>
              <a:rPr lang="en-US" sz="1558">
                <a:solidFill>
                  <a:srgbClr val="404040"/>
                </a:solidFill>
                <a:latin typeface="Montserrat Classic Bold"/>
              </a:rPr>
              <a:t>[child looks up to him in hope]</a:t>
            </a:r>
          </a:p>
          <a:p>
            <a:pPr algn="ctr">
              <a:lnSpc>
                <a:spcPts val="1589"/>
              </a:lnSpc>
            </a:pPr>
          </a:p>
          <a:p>
            <a:pPr algn="ctr">
              <a:lnSpc>
                <a:spcPts val="1589"/>
              </a:lnSpc>
            </a:pPr>
            <a:r>
              <a:rPr lang="en-US" sz="1558">
                <a:solidFill>
                  <a:srgbClr val="404040"/>
                </a:solidFill>
                <a:latin typeface="Montserrat Classic Bold"/>
              </a:rPr>
              <a:t>Spanish Officer [sneering]: Y vos quien es, eh? Su padre?</a:t>
            </a:r>
          </a:p>
          <a:p>
            <a:pPr algn="ctr">
              <a:lnSpc>
                <a:spcPts val="1589"/>
              </a:lnSpc>
            </a:pPr>
          </a:p>
          <a:p>
            <a:pPr algn="ctr">
              <a:lnSpc>
                <a:spcPts val="1589"/>
              </a:lnSpc>
            </a:pPr>
            <a:r>
              <a:rPr lang="en-US" sz="1558">
                <a:solidFill>
                  <a:srgbClr val="404040"/>
                </a:solidFill>
                <a:latin typeface="Montserrat Classic Bold"/>
              </a:rPr>
              <a:t>[Aeneas sighs and glares]</a:t>
            </a:r>
          </a:p>
          <a:p>
            <a:pPr algn="ctr">
              <a:lnSpc>
                <a:spcPts val="1487"/>
              </a:lnSpc>
            </a:pPr>
          </a:p>
          <a:p>
            <a:pPr algn="ctr">
              <a:lnSpc>
                <a:spcPts val="1589"/>
              </a:lnSpc>
            </a:pPr>
            <a:r>
              <a:rPr lang="en-US" sz="1558">
                <a:solidFill>
                  <a:srgbClr val="404040"/>
                </a:solidFill>
                <a:latin typeface="Montserrat Classic Bold"/>
              </a:rPr>
              <a:t>[cut to shots of dramatic fight scene]</a:t>
            </a:r>
          </a:p>
          <a:p>
            <a:pPr algn="ctr">
              <a:lnSpc>
                <a:spcPts val="1589"/>
              </a:lnSpc>
            </a:pPr>
          </a:p>
          <a:p>
            <a:pPr algn="ctr">
              <a:lnSpc>
                <a:spcPts val="1589"/>
              </a:lnSpc>
            </a:pPr>
            <a:r>
              <a:rPr lang="en-US" sz="1558">
                <a:solidFill>
                  <a:srgbClr val="404040"/>
                </a:solidFill>
                <a:latin typeface="Montserrat Classic Bold"/>
              </a:rPr>
              <a:t>[dragged away from woman, uppercut, more fighting]</a:t>
            </a:r>
          </a:p>
          <a:p>
            <a:pPr algn="ctr">
              <a:lnSpc>
                <a:spcPts val="1589"/>
              </a:lnSpc>
            </a:pPr>
          </a:p>
          <a:p>
            <a:pPr algn="ctr">
              <a:lnSpc>
                <a:spcPts val="1589"/>
              </a:lnSpc>
            </a:pPr>
            <a:r>
              <a:rPr lang="en-US" sz="1558">
                <a:solidFill>
                  <a:srgbClr val="404040"/>
                </a:solidFill>
                <a:latin typeface="Montserrat Classic Bold"/>
              </a:rPr>
              <a:t>[Aeneas wins and is standing over the unconscious officer]</a:t>
            </a:r>
          </a:p>
          <a:p>
            <a:pPr algn="ctr">
              <a:lnSpc>
                <a:spcPts val="1589"/>
              </a:lnSpc>
            </a:pPr>
            <a:r>
              <a:rPr lang="en-US" sz="1558">
                <a:solidFill>
                  <a:srgbClr val="404040"/>
                </a:solidFill>
                <a:latin typeface="Montserrat Classic Bold"/>
              </a:rPr>
              <a:t>{He is bad shape and nearly died, and out of breath}</a:t>
            </a:r>
          </a:p>
          <a:p>
            <a:pPr algn="ctr">
              <a:lnSpc>
                <a:spcPts val="1589"/>
              </a:lnSpc>
            </a:pPr>
            <a:r>
              <a:rPr lang="en-US" sz="1558">
                <a:solidFill>
                  <a:srgbClr val="404040"/>
                </a:solidFill>
                <a:latin typeface="Montserrat Classic Bold"/>
              </a:rPr>
              <a:t> </a:t>
            </a:r>
          </a:p>
          <a:p>
            <a:pPr algn="ctr">
              <a:lnSpc>
                <a:spcPts val="1589"/>
              </a:lnSpc>
            </a:pPr>
            <a:r>
              <a:rPr lang="en-US" sz="1558">
                <a:solidFill>
                  <a:srgbClr val="404040"/>
                </a:solidFill>
                <a:latin typeface="Montserrat Classic Bold"/>
              </a:rPr>
              <a:t>[Woman is hugging her child and shaking]</a:t>
            </a:r>
          </a:p>
          <a:p>
            <a:pPr algn="ctr">
              <a:lnSpc>
                <a:spcPts val="1589"/>
              </a:lnSpc>
            </a:pPr>
          </a:p>
          <a:p>
            <a:pPr algn="ctr">
              <a:lnSpc>
                <a:spcPts val="1589"/>
              </a:lnSpc>
            </a:pPr>
            <a:r>
              <a:rPr lang="en-US" sz="1558">
                <a:solidFill>
                  <a:srgbClr val="404040"/>
                </a:solidFill>
                <a:latin typeface="Montserrat Classic Bold"/>
              </a:rPr>
              <a:t>[She looks at him and cries]</a:t>
            </a:r>
          </a:p>
          <a:p>
            <a:pPr algn="ctr">
              <a:lnSpc>
                <a:spcPts val="1589"/>
              </a:lnSpc>
            </a:pPr>
            <a:r>
              <a:rPr lang="en-US" sz="1558">
                <a:solidFill>
                  <a:srgbClr val="404040"/>
                </a:solidFill>
                <a:latin typeface="Montserrat Classic Bold"/>
              </a:rPr>
              <a:t>[Child hugs him and thanks him for saving his mother]</a:t>
            </a:r>
          </a:p>
          <a:p>
            <a:pPr algn="ctr">
              <a:lnSpc>
                <a:spcPts val="1589"/>
              </a:lnSpc>
            </a:pPr>
          </a:p>
          <a:p>
            <a:pPr algn="ctr">
              <a:lnSpc>
                <a:spcPts val="1589"/>
              </a:lnSpc>
            </a:pPr>
            <a:r>
              <a:rPr lang="en-US" sz="1558">
                <a:solidFill>
                  <a:srgbClr val="404040"/>
                </a:solidFill>
                <a:latin typeface="Montserrat Classic Bold"/>
              </a:rPr>
              <a:t>[Aeneas leaves, walking away]</a:t>
            </a:r>
          </a:p>
          <a:p>
            <a:pPr algn="ctr">
              <a:lnSpc>
                <a:spcPts val="1589"/>
              </a:lnSpc>
            </a:pPr>
          </a:p>
          <a:p>
            <a:pPr algn="ctr">
              <a:lnSpc>
                <a:spcPts val="1589"/>
              </a:lnSpc>
            </a:pPr>
          </a:p>
          <a:p>
            <a:pPr algn="ctr">
              <a:lnSpc>
                <a:spcPts val="1589"/>
              </a:lnSpc>
            </a:pPr>
          </a:p>
        </p:txBody>
      </p:sp>
      <p:sp>
        <p:nvSpPr>
          <p:cNvPr name="TextBox 11" id="11"/>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50172" y="1891774"/>
            <a:ext cx="18112204" cy="1818767"/>
          </a:xfrm>
          <a:custGeom>
            <a:avLst/>
            <a:gdLst/>
            <a:ahLst/>
            <a:cxnLst/>
            <a:rect r="r" b="b" t="t" l="l"/>
            <a:pathLst>
              <a:path h="1818767" w="18112204">
                <a:moveTo>
                  <a:pt x="0" y="0"/>
                </a:moveTo>
                <a:lnTo>
                  <a:pt x="18112205" y="0"/>
                </a:lnTo>
                <a:lnTo>
                  <a:pt x="18112205" y="1818767"/>
                </a:lnTo>
                <a:lnTo>
                  <a:pt x="0" y="1818767"/>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4</a:t>
            </a:r>
          </a:p>
        </p:txBody>
      </p:sp>
      <p:sp>
        <p:nvSpPr>
          <p:cNvPr name="TextBox 11" id="11"/>
          <p:cNvSpPr txBox="true"/>
          <p:nvPr/>
        </p:nvSpPr>
        <p:spPr>
          <a:xfrm rot="0">
            <a:off x="755603" y="4436370"/>
            <a:ext cx="16701343" cy="5511733"/>
          </a:xfrm>
          <a:prstGeom prst="rect">
            <a:avLst/>
          </a:prstGeom>
        </p:spPr>
        <p:txBody>
          <a:bodyPr anchor="t" rtlCol="false" tIns="0" lIns="0" bIns="0" rIns="0">
            <a:spAutoFit/>
          </a:bodyPr>
          <a:lstStyle/>
          <a:p>
            <a:pPr algn="ctr" marL="0" indent="0" lvl="0">
              <a:lnSpc>
                <a:spcPts val="2405"/>
              </a:lnSpc>
              <a:spcBef>
                <a:spcPct val="0"/>
              </a:spcBef>
            </a:pPr>
            <a:r>
              <a:rPr lang="en-US" sz="2358" strike="noStrike" u="none">
                <a:solidFill>
                  <a:srgbClr val="404040"/>
                </a:solidFill>
                <a:latin typeface="Montserrat Classic Bold"/>
              </a:rPr>
              <a:t>[CUT TO LATER THAT NIGHT]</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LYING IN HIS BED, COVERED IN SWEAT AND BARELY BREATHING AFTER TREATING HIS WOUNDS]</a:t>
            </a:r>
          </a:p>
          <a:p>
            <a:pPr algn="ctr" marL="0" indent="0" lvl="0">
              <a:lnSpc>
                <a:spcPts val="2405"/>
              </a:lnSpc>
              <a:spcBef>
                <a:spcPct val="0"/>
              </a:spcBef>
            </a:pPr>
            <a:r>
              <a:rPr lang="en-US" sz="2358" strike="noStrike" u="none">
                <a:solidFill>
                  <a:srgbClr val="404040"/>
                </a:solidFill>
                <a:latin typeface="Montserrat Classic Bold"/>
              </a:rPr>
              <a:t>[STRANGE WHISPERS/CHANTS FILLS THE ROOM]</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FALLS TO THE GROUND AND CLUTCHES HIS WRIST, WHERE HIS BRACELET STARTS TO BURN}</a:t>
            </a:r>
          </a:p>
          <a:p>
            <a:pPr algn="ctr" marL="0" indent="0" lvl="0">
              <a:lnSpc>
                <a:spcPts val="2405"/>
              </a:lnSpc>
              <a:spcBef>
                <a:spcPct val="0"/>
              </a:spcBef>
            </a:pPr>
            <a:r>
              <a:rPr lang="en-US" sz="2358" strike="noStrike" u="none">
                <a:solidFill>
                  <a:srgbClr val="404040"/>
                </a:solidFill>
                <a:latin typeface="Montserrat Classic Bold"/>
              </a:rPr>
              <a:t>[THE WHISPERS STOP AND HE PASSES OUT]</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WAKES UP TO KNOCKING ON HIS DOOR}</a:t>
            </a:r>
          </a:p>
          <a:p>
            <a:pPr algn="ctr" marL="0" indent="0" lvl="0">
              <a:lnSpc>
                <a:spcPts val="2405"/>
              </a:lnSpc>
              <a:spcBef>
                <a:spcPct val="0"/>
              </a:spcBef>
            </a:pPr>
            <a:r>
              <a:rPr lang="en-US" sz="2358" strike="noStrike" u="none">
                <a:solidFill>
                  <a:srgbClr val="404040"/>
                </a:solidFill>
                <a:latin typeface="Montserrat Classic Bold"/>
              </a:rPr>
              <a:t>[SPANISH OFFICIALS ARE AT HIS DOOR AND WANT TO QUESTION HIM]</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OFFICIALS: VOS ERES EL VAGABUNDO DE ANOCHE?</a:t>
            </a:r>
          </a:p>
          <a:p>
            <a:pPr algn="ctr" marL="0" indent="0" lvl="0">
              <a:lnSpc>
                <a:spcPts val="2405"/>
              </a:lnSpc>
              <a:spcBef>
                <a:spcPct val="0"/>
              </a:spcBef>
            </a:pPr>
            <a:r>
              <a:rPr lang="en-US" sz="2358" strike="noStrike" u="none">
                <a:solidFill>
                  <a:srgbClr val="404040"/>
                </a:solidFill>
                <a:latin typeface="Montserrat Classic Bold"/>
              </a:rPr>
              <a:t>{AENEAS NOTICES THAT THEY ARE ARMED AND REACHES FOR THE SWORD BEHIND HIS DOOR}</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[ONE OF THE OFFICIALS NOTICES AND ATTEMPTS TO STRIKE FIRST]</a:t>
            </a:r>
          </a:p>
          <a:p>
            <a:pPr algn="ctr" marL="0" indent="0" lvl="0">
              <a:lnSpc>
                <a:spcPts val="2405"/>
              </a:lnSpc>
              <a:spcBef>
                <a:spcPct val="0"/>
              </a:spcBef>
            </a:pPr>
            <a:r>
              <a:rPr lang="en-US" sz="2358" strike="noStrike" u="none">
                <a:solidFill>
                  <a:srgbClr val="404040"/>
                </a:solidFill>
                <a:latin typeface="Montserrat Classic Bold"/>
              </a:rPr>
              <a:t>[AENEAS MOVES OUT OF THE WAY AND IS STRONG ENOUGH TO PUSH HIM ALL THE WAY ACROSS THE ALLEY]</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[IN DISBELIEF] AY CARAY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0" y="1828866"/>
            <a:ext cx="18288000" cy="1912620"/>
          </a:xfrm>
          <a:custGeom>
            <a:avLst/>
            <a:gdLst/>
            <a:ahLst/>
            <a:cxnLst/>
            <a:rect r="r" b="b" t="t" l="l"/>
            <a:pathLst>
              <a:path h="1912620" w="18288000">
                <a:moveTo>
                  <a:pt x="0" y="0"/>
                </a:moveTo>
                <a:lnTo>
                  <a:pt x="18288000" y="0"/>
                </a:lnTo>
                <a:lnTo>
                  <a:pt x="18288000" y="1912620"/>
                </a:lnTo>
                <a:lnTo>
                  <a:pt x="0" y="1912620"/>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5</a:t>
            </a:r>
          </a:p>
        </p:txBody>
      </p:sp>
      <p:sp>
        <p:nvSpPr>
          <p:cNvPr name="TextBox 11" id="11"/>
          <p:cNvSpPr txBox="true"/>
          <p:nvPr/>
        </p:nvSpPr>
        <p:spPr>
          <a:xfrm rot="0">
            <a:off x="425276" y="4735994"/>
            <a:ext cx="17437447" cy="4292533"/>
          </a:xfrm>
          <a:prstGeom prst="rect">
            <a:avLst/>
          </a:prstGeom>
        </p:spPr>
        <p:txBody>
          <a:bodyPr anchor="t" rtlCol="false" tIns="0" lIns="0" bIns="0" rIns="0">
            <a:spAutoFit/>
          </a:bodyPr>
          <a:lstStyle/>
          <a:p>
            <a:pPr algn="ctr" marL="0" indent="0" lvl="0">
              <a:lnSpc>
                <a:spcPts val="2405"/>
              </a:lnSpc>
              <a:spcBef>
                <a:spcPct val="0"/>
              </a:spcBef>
            </a:pPr>
            <a:r>
              <a:rPr lang="en-US" sz="2358" strike="noStrike" u="none">
                <a:solidFill>
                  <a:srgbClr val="404040"/>
                </a:solidFill>
                <a:latin typeface="Montserrat Classic Bold"/>
              </a:rPr>
              <a:t>[MUSIC STARTS]</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[FIGHT SCENES AND PUBLIC RECOGNITION STARTS UP, WANTED POSTERS OF MYSTERIOUS PERSON, NO PICTURE]</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REALIZES HE WILL NEED A DISGUISE AFTER SEEING HIS POSTER]</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GETS HIS MARIACHI SUIT AND PUTS ON A MASK}</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[CUT TO BEGINNING OF A FIGHT SCENE]</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ONLOOKER/BYSTANDER: LE VAS HACER SERENATA O QUE PUES?</a:t>
            </a:r>
          </a:p>
          <a:p>
            <a:pPr algn="ctr" marL="0" indent="0" lvl="0">
              <a:lnSpc>
                <a:spcPts val="2405"/>
              </a:lnSpc>
              <a:spcBef>
                <a:spcPct val="0"/>
              </a:spcBef>
            </a:pPr>
            <a:r>
              <a:rPr lang="en-US" sz="2358" strike="noStrike" u="none">
                <a:solidFill>
                  <a:srgbClr val="404040"/>
                </a:solidFill>
                <a:latin typeface="Montserrat Classic Bold"/>
              </a:rPr>
              <a:t>[LAUGHTER]</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LOOKS AT THEM LIKE REALLY -_-]</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0" y="2134280"/>
            <a:ext cx="18288000" cy="1988820"/>
          </a:xfrm>
          <a:custGeom>
            <a:avLst/>
            <a:gdLst/>
            <a:ahLst/>
            <a:cxnLst/>
            <a:rect r="r" b="b" t="t" l="l"/>
            <a:pathLst>
              <a:path h="1988820" w="18288000">
                <a:moveTo>
                  <a:pt x="0" y="0"/>
                </a:moveTo>
                <a:lnTo>
                  <a:pt x="18288000" y="0"/>
                </a:lnTo>
                <a:lnTo>
                  <a:pt x="18288000" y="1988820"/>
                </a:lnTo>
                <a:lnTo>
                  <a:pt x="0" y="1988820"/>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6</a:t>
            </a:r>
          </a:p>
        </p:txBody>
      </p:sp>
      <p:sp>
        <p:nvSpPr>
          <p:cNvPr name="TextBox 11" id="11"/>
          <p:cNvSpPr txBox="true"/>
          <p:nvPr/>
        </p:nvSpPr>
        <p:spPr>
          <a:xfrm rot="0">
            <a:off x="5331891" y="4288205"/>
            <a:ext cx="7057502" cy="5998795"/>
          </a:xfrm>
          <a:prstGeom prst="rect">
            <a:avLst/>
          </a:prstGeom>
        </p:spPr>
        <p:txBody>
          <a:bodyPr anchor="t" rtlCol="false" tIns="0" lIns="0" bIns="0" rIns="0">
            <a:spAutoFit/>
          </a:bodyPr>
          <a:lstStyle/>
          <a:p>
            <a:pPr algn="ctr" marL="0" indent="0" lvl="0">
              <a:lnSpc>
                <a:spcPts val="1252"/>
              </a:lnSpc>
              <a:spcBef>
                <a:spcPct val="0"/>
              </a:spcBef>
            </a:pPr>
            <a:r>
              <a:rPr lang="en-US" sz="1227" strike="noStrike" u="none">
                <a:solidFill>
                  <a:srgbClr val="404040"/>
                </a:solidFill>
                <a:latin typeface="Montserrat Classic Bold"/>
              </a:rPr>
              <a:t>[MUSIC START TO BUILD UP DRAMATICALLY]</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REALIZES HIS BRACELET HAS SNAPPED]</a:t>
            </a:r>
          </a:p>
          <a:p>
            <a:pPr algn="ctr" marL="0" indent="0" lvl="0">
              <a:lnSpc>
                <a:spcPts val="1252"/>
              </a:lnSpc>
              <a:spcBef>
                <a:spcPct val="0"/>
              </a:spcBef>
            </a:pPr>
            <a:r>
              <a:rPr lang="en-US" sz="1227" strike="noStrike" u="none">
                <a:solidFill>
                  <a:srgbClr val="404040"/>
                </a:solidFill>
                <a:latin typeface="Montserrat Classic Bold"/>
              </a:rPr>
              <a:t>{HE LOOKS DOWN AT HIS WRIST IN WORRY AND LOOKS TO THE SIDE, THINKING}</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[HE APPEARS AT THE DOORSTEP OF A HOUSE]</a:t>
            </a:r>
          </a:p>
          <a:p>
            <a:pPr algn="ctr" marL="0" indent="0" lvl="0">
              <a:lnSpc>
                <a:spcPts val="1252"/>
              </a:lnSpc>
              <a:spcBef>
                <a:spcPct val="0"/>
              </a:spcBef>
            </a:pPr>
            <a:r>
              <a:rPr lang="en-US" sz="1227" strike="noStrike" u="none">
                <a:solidFill>
                  <a:srgbClr val="404040"/>
                </a:solidFill>
                <a:latin typeface="Montserrat Classic Bold"/>
              </a:rPr>
              <a:t>{HE SIGHS AND KNOCKS ON THE DOOR}</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[VALENTINA OPENS THE DOOR]</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LOOKS AT HER AND PULLS OUT THE BRACELET]</a:t>
            </a:r>
          </a:p>
          <a:p>
            <a:pPr algn="ctr" marL="0" indent="0" lvl="0">
              <a:lnSpc>
                <a:spcPts val="1252"/>
              </a:lnSpc>
              <a:spcBef>
                <a:spcPct val="0"/>
              </a:spcBef>
            </a:pPr>
            <a:r>
              <a:rPr lang="en-US" sz="1227" strike="noStrike" u="none">
                <a:solidFill>
                  <a:srgbClr val="404040"/>
                </a:solidFill>
                <a:latin typeface="Montserrat Classic Bold"/>
              </a:rPr>
              <a:t>AENEAS: DICEN POR ALLI QUE USTED ME PUEDE AYUDAR CON ALGO ASÍ</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[SHE LOOKS DOWN AT THE BRACELET AND GASPS]</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[SHE LOOKS AROUND AND DRAGS HIM INSIDE]</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VALENTINA: ALGUIEN TE ESTÁ HECHIZANDO</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WHISPERING AND HOLDING HIS HEAD}</a:t>
            </a:r>
          </a:p>
          <a:p>
            <a:pPr algn="ctr" marL="0" indent="0" lvl="0">
              <a:lnSpc>
                <a:spcPts val="1252"/>
              </a:lnSpc>
              <a:spcBef>
                <a:spcPct val="0"/>
              </a:spcBef>
            </a:pPr>
            <a:r>
              <a:rPr lang="en-US" sz="1227" strike="noStrike" u="none">
                <a:solidFill>
                  <a:srgbClr val="404040"/>
                </a:solidFill>
                <a:latin typeface="Montserrat Classic Bold"/>
              </a:rPr>
              <a:t>AENEAS:[QUIETLY] CHINGADA MADRE…</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 [VALENTINA SIGHS AND LOOKS DEFEATED]</a:t>
            </a:r>
          </a:p>
          <a:p>
            <a:pPr algn="ctr" marL="0" indent="0" lvl="0">
              <a:lnSpc>
                <a:spcPts val="1252"/>
              </a:lnSpc>
              <a:spcBef>
                <a:spcPct val="0"/>
              </a:spcBef>
            </a:pPr>
            <a:r>
              <a:rPr lang="en-US" sz="1227" strike="noStrike" u="none">
                <a:solidFill>
                  <a:srgbClr val="404040"/>
                </a:solidFill>
                <a:latin typeface="Montserrat Classic Bold"/>
              </a:rPr>
              <a:t>VALENTINA: ALGO ME DICE QUE TIENES IDEA DE QUIÉN ES, ¿NO?</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LOOKS DISTURBED]</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[CUT TO SCENE OF THEM AFTER CHURCH]</a:t>
            </a:r>
          </a:p>
          <a:p>
            <a:pPr algn="ctr" marL="0" indent="0" lvl="0">
              <a:lnSpc>
                <a:spcPts val="1252"/>
              </a:lnSpc>
              <a:spcBef>
                <a:spcPct val="0"/>
              </a:spcBef>
            </a:pPr>
            <a:r>
              <a:rPr lang="en-US" sz="1227" strike="noStrike" u="none">
                <a:solidFill>
                  <a:srgbClr val="404040"/>
                </a:solidFill>
                <a:latin typeface="Montserrat Classic Bold"/>
              </a:rPr>
              <a:t>AENEAS: VENGO DE UNA FAMILIA DE BRUJAS NEGRAS</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[SCENES IN THE BACKGROUND]</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PERO NO ES UNA VIDA QUE QUERÍA PARA MI MISMO,Y ME FUI [PAUSE]</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AENEAS: PERO SU MARCA ME SIGUE AUN </a:t>
            </a:r>
          </a:p>
          <a:p>
            <a:pPr algn="ctr" marL="0" indent="0" lvl="0">
              <a:lnSpc>
                <a:spcPts val="1252"/>
              </a:lnSpc>
              <a:spcBef>
                <a:spcPct val="0"/>
              </a:spcBef>
            </a:pPr>
          </a:p>
          <a:p>
            <a:pPr algn="ctr" marL="0" indent="0" lvl="0">
              <a:lnSpc>
                <a:spcPts val="1252"/>
              </a:lnSpc>
              <a:spcBef>
                <a:spcPct val="0"/>
              </a:spcBef>
            </a:pPr>
            <a:r>
              <a:rPr lang="en-US" sz="1227" strike="noStrike" u="none">
                <a:solidFill>
                  <a:srgbClr val="404040"/>
                </a:solidFill>
                <a:latin typeface="Montserrat Classic Bold"/>
              </a:rPr>
              <a:t>VALENTINA: PERO SI YA NO HABLAS CON ELLOS, NO HAY POR QUÉ PREOCUPARSE, ¿NO? </a:t>
            </a:r>
          </a:p>
          <a:p>
            <a:pPr algn="ctr" marL="0" indent="0" lvl="0">
              <a:lnSpc>
                <a:spcPts val="1252"/>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0" y="2245058"/>
            <a:ext cx="18288000" cy="1874520"/>
          </a:xfrm>
          <a:custGeom>
            <a:avLst/>
            <a:gdLst/>
            <a:ahLst/>
            <a:cxnLst/>
            <a:rect r="r" b="b" t="t" l="l"/>
            <a:pathLst>
              <a:path h="1874520" w="18288000">
                <a:moveTo>
                  <a:pt x="0" y="0"/>
                </a:moveTo>
                <a:lnTo>
                  <a:pt x="18288000" y="0"/>
                </a:lnTo>
                <a:lnTo>
                  <a:pt x="18288000" y="1874520"/>
                </a:lnTo>
                <a:lnTo>
                  <a:pt x="0" y="1874520"/>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7</a:t>
            </a:r>
          </a:p>
        </p:txBody>
      </p:sp>
      <p:sp>
        <p:nvSpPr>
          <p:cNvPr name="TextBox 11" id="11"/>
          <p:cNvSpPr txBox="true"/>
          <p:nvPr/>
        </p:nvSpPr>
        <p:spPr>
          <a:xfrm rot="0">
            <a:off x="3412703" y="4250468"/>
            <a:ext cx="11462593" cy="5921378"/>
          </a:xfrm>
          <a:prstGeom prst="rect">
            <a:avLst/>
          </a:prstGeom>
        </p:spPr>
        <p:txBody>
          <a:bodyPr anchor="t" rtlCol="false" tIns="0" lIns="0" bIns="0" rIns="0">
            <a:spAutoFit/>
          </a:bodyPr>
          <a:lstStyle/>
          <a:p>
            <a:pPr algn="ctr" marL="0" indent="0" lvl="0">
              <a:lnSpc>
                <a:spcPts val="1558"/>
              </a:lnSpc>
              <a:spcBef>
                <a:spcPct val="0"/>
              </a:spcBef>
            </a:pPr>
            <a:r>
              <a:rPr lang="en-US" sz="1527" strike="noStrike" u="none">
                <a:solidFill>
                  <a:srgbClr val="404040"/>
                </a:solidFill>
                <a:latin typeface="Montserrat Classic Bold"/>
              </a:rPr>
              <a:t>[DRAMATIC MUSIC CUE]</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[SHOTS OF FIGHTING WITH HIS FAMILY]</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[SHOTS OF HIM BEING PINNED DOWN AND FOUGHT]</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[MOTHER WHISPERS]</a:t>
            </a:r>
          </a:p>
          <a:p>
            <a:pPr algn="ctr" marL="0" indent="0" lvl="0">
              <a:lnSpc>
                <a:spcPts val="1558"/>
              </a:lnSpc>
              <a:spcBef>
                <a:spcPct val="0"/>
              </a:spcBef>
            </a:pPr>
            <a:r>
              <a:rPr lang="en-US" sz="1527" strike="noStrike" u="none">
                <a:solidFill>
                  <a:srgbClr val="404040"/>
                </a:solidFill>
                <a:latin typeface="Montserrat Classic Bold"/>
              </a:rPr>
              <a:t>FAMILY MEMBER(MOM): NO PUEDES ESCAPARTE DE ESTA VIDA, MIJO</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[MORE MUSIC]</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[DRAMATIC BUILD UP]</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[RANDOM WIND DOWN]</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[CUT TO BAR SCENE WITH VALENTINA]</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[HOLDING WANTED POSTER AND NEWS PAPER]</a:t>
            </a:r>
          </a:p>
          <a:p>
            <a:pPr algn="ctr" marL="0" indent="0" lvl="0">
              <a:lnSpc>
                <a:spcPts val="1558"/>
              </a:lnSpc>
              <a:spcBef>
                <a:spcPct val="0"/>
              </a:spcBef>
            </a:pPr>
            <a:r>
              <a:rPr lang="en-US" sz="1527" strike="noStrike" u="none">
                <a:solidFill>
                  <a:srgbClr val="404040"/>
                </a:solidFill>
                <a:latin typeface="Montserrat Classic Bold"/>
              </a:rPr>
              <a:t>VALENTINA: ¿HAS VISTO QUE TE ESTÁN PONIENDO APODOS? </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[AENEAS RAISES A BROW]</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[VALENTINA LEANS IN]</a:t>
            </a:r>
          </a:p>
          <a:p>
            <a:pPr algn="ctr" marL="0" indent="0" lvl="0">
              <a:lnSpc>
                <a:spcPts val="1558"/>
              </a:lnSpc>
              <a:spcBef>
                <a:spcPct val="0"/>
              </a:spcBef>
            </a:pPr>
            <a:r>
              <a:rPr lang="en-US" sz="1527" strike="noStrike" u="none">
                <a:solidFill>
                  <a:srgbClr val="404040"/>
                </a:solidFill>
                <a:latin typeface="Montserrat Classic Bold"/>
              </a:rPr>
              <a:t>VALENTINA: MIRA, EL SERENATERO, EL ROMPE GUITARRAS, EL BIGOTÓN, AH, HASTA EL ZORRO TE ESTÁN DICIENDO</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[AENEAS MAKING FACES DURING ALL OF THIS]</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AENEAS [EXCLAIMING]: EL ZORRO? ¿QUÉ QUIEREN DECIR?</a:t>
            </a:r>
          </a:p>
          <a:p>
            <a:pPr algn="ctr" marL="0" indent="0" lvl="0">
              <a:lnSpc>
                <a:spcPts val="1558"/>
              </a:lnSpc>
              <a:spcBef>
                <a:spcPct val="0"/>
              </a:spcBef>
            </a:pPr>
            <a:r>
              <a:rPr lang="en-US" sz="1527" strike="noStrike" u="none">
                <a:solidFill>
                  <a:srgbClr val="404040"/>
                </a:solidFill>
                <a:latin typeface="Montserrat Classic Bold"/>
              </a:rPr>
              <a:t>VALENTINA[LAUGHING]: A VER, ENTONCES CÓMO QUIERES QUE TE DIGAN?</a:t>
            </a:r>
          </a:p>
          <a:p>
            <a:pPr algn="ctr" marL="0" indent="0" lvl="0">
              <a:lnSpc>
                <a:spcPts val="1558"/>
              </a:lnSpc>
              <a:spcBef>
                <a:spcPct val="0"/>
              </a:spcBef>
            </a:pPr>
          </a:p>
          <a:p>
            <a:pPr algn="ctr" marL="0" indent="0" lvl="0">
              <a:lnSpc>
                <a:spcPts val="1558"/>
              </a:lnSpc>
              <a:spcBef>
                <a:spcPct val="0"/>
              </a:spcBef>
            </a:pPr>
            <a:r>
              <a:rPr lang="en-US" sz="1527" strike="noStrike" u="none">
                <a:solidFill>
                  <a:srgbClr val="404040"/>
                </a:solidFill>
                <a:latin typeface="Montserrat Classic Bold"/>
              </a:rPr>
              <a:t>[AENEAS, THINKING]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Freeform 9" id="9"/>
          <p:cNvSpPr/>
          <p:nvPr/>
        </p:nvSpPr>
        <p:spPr>
          <a:xfrm flipH="false" flipV="false" rot="0">
            <a:off x="0" y="2028663"/>
            <a:ext cx="18288000" cy="1584960"/>
          </a:xfrm>
          <a:custGeom>
            <a:avLst/>
            <a:gdLst/>
            <a:ahLst/>
            <a:cxnLst/>
            <a:rect r="r" b="b" t="t" l="l"/>
            <a:pathLst>
              <a:path h="1584960" w="18288000">
                <a:moveTo>
                  <a:pt x="0" y="0"/>
                </a:moveTo>
                <a:lnTo>
                  <a:pt x="18288000" y="0"/>
                </a:lnTo>
                <a:lnTo>
                  <a:pt x="18288000" y="1584960"/>
                </a:lnTo>
                <a:lnTo>
                  <a:pt x="0" y="1584960"/>
                </a:lnTo>
                <a:lnTo>
                  <a:pt x="0" y="0"/>
                </a:lnTo>
                <a:close/>
              </a:path>
            </a:pathLst>
          </a:custGeom>
          <a:blipFill>
            <a:blip r:embed="rId9"/>
            <a:stretch>
              <a:fillRect l="0" t="0" r="0" b="0"/>
            </a:stretch>
          </a:blipFill>
        </p:spPr>
      </p:sp>
      <p:sp>
        <p:nvSpPr>
          <p:cNvPr name="TextBox 10" id="10"/>
          <p:cNvSpPr txBox="true"/>
          <p:nvPr/>
        </p:nvSpPr>
        <p:spPr>
          <a:xfrm rot="0">
            <a:off x="3588279" y="-6766"/>
            <a:ext cx="11111442" cy="2251824"/>
          </a:xfrm>
          <a:prstGeom prst="rect">
            <a:avLst/>
          </a:prstGeom>
        </p:spPr>
        <p:txBody>
          <a:bodyPr anchor="t" rtlCol="false" tIns="0" lIns="0" bIns="0" rIns="0">
            <a:spAutoFit/>
          </a:bodyPr>
          <a:lstStyle/>
          <a:p>
            <a:pPr algn="ctr" marL="0" indent="0" lvl="0">
              <a:lnSpc>
                <a:spcPts val="18157"/>
              </a:lnSpc>
              <a:spcBef>
                <a:spcPct val="0"/>
              </a:spcBef>
            </a:pPr>
            <a:r>
              <a:rPr lang="en-US" sz="13860">
                <a:solidFill>
                  <a:srgbClr val="404040"/>
                </a:solidFill>
                <a:latin typeface="Hibernate"/>
              </a:rPr>
              <a:t>SCENE 8</a:t>
            </a:r>
          </a:p>
        </p:txBody>
      </p:sp>
      <p:sp>
        <p:nvSpPr>
          <p:cNvPr name="TextBox 11" id="11"/>
          <p:cNvSpPr txBox="true"/>
          <p:nvPr/>
        </p:nvSpPr>
        <p:spPr>
          <a:xfrm rot="0">
            <a:off x="3984947" y="4356167"/>
            <a:ext cx="10318105" cy="4902133"/>
          </a:xfrm>
          <a:prstGeom prst="rect">
            <a:avLst/>
          </a:prstGeom>
        </p:spPr>
        <p:txBody>
          <a:bodyPr anchor="t" rtlCol="false" tIns="0" lIns="0" bIns="0" rIns="0">
            <a:spAutoFit/>
          </a:bodyPr>
          <a:lstStyle/>
          <a:p>
            <a:pPr algn="ctr" marL="0" indent="0" lvl="0">
              <a:lnSpc>
                <a:spcPts val="2405"/>
              </a:lnSpc>
              <a:spcBef>
                <a:spcPct val="0"/>
              </a:spcBef>
            </a:pPr>
            <a:r>
              <a:rPr lang="en-US" sz="2358" strike="noStrike" u="none">
                <a:solidFill>
                  <a:srgbClr val="404040"/>
                </a:solidFill>
                <a:latin typeface="Montserrat Classic Bold"/>
              </a:rPr>
              <a:t>[CUTS SCENES OF MORE FIGHTS]</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[BUILD UP TO YO SOY EL AVENTURERO]</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[IN THE PUB SINGING]</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 [SINGING]:¡AVENTURERO YO SOY!</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[CUT BACK TO PUB SCENE W/VALENTINA]</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AENEAS[SHRUGGING]: BUENO PUES, EL SERENATERO SI ME SUENA</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[DRAMATIC BOOM]</a:t>
            </a:r>
          </a:p>
          <a:p>
            <a:pPr algn="ctr" marL="0" indent="0" lvl="0">
              <a:lnSpc>
                <a:spcPts val="2405"/>
              </a:lnSpc>
              <a:spcBef>
                <a:spcPct val="0"/>
              </a:spcBef>
            </a:pPr>
          </a:p>
          <a:p>
            <a:pPr algn="ctr" marL="0" indent="0" lvl="0">
              <a:lnSpc>
                <a:spcPts val="2405"/>
              </a:lnSpc>
              <a:spcBef>
                <a:spcPct val="0"/>
              </a:spcBef>
            </a:pPr>
            <a:r>
              <a:rPr lang="en-US" sz="2358" strike="noStrike" u="none">
                <a:solidFill>
                  <a:srgbClr val="404040"/>
                </a:solidFill>
                <a:latin typeface="Montserrat Classic Bold"/>
              </a:rPr>
              <a:t>COMING NEVER</a:t>
            </a:r>
          </a:p>
          <a:p>
            <a:pPr algn="ctr" marL="0" indent="0" lvl="0">
              <a:lnSpc>
                <a:spcPts val="2405"/>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grpSp>
        <p:nvGrpSpPr>
          <p:cNvPr name="Group 3" id="3"/>
          <p:cNvGrpSpPr/>
          <p:nvPr/>
        </p:nvGrpSpPr>
        <p:grpSpPr>
          <a:xfrm rot="0">
            <a:off x="4980881" y="5248383"/>
            <a:ext cx="3652057" cy="3805371"/>
            <a:chOff x="0" y="0"/>
            <a:chExt cx="961859" cy="1002238"/>
          </a:xfrm>
        </p:grpSpPr>
        <p:sp>
          <p:nvSpPr>
            <p:cNvPr name="Freeform 4" id="4"/>
            <p:cNvSpPr/>
            <p:nvPr/>
          </p:nvSpPr>
          <p:spPr>
            <a:xfrm flipH="false" flipV="false" rot="0">
              <a:off x="0" y="0"/>
              <a:ext cx="961859" cy="1002238"/>
            </a:xfrm>
            <a:custGeom>
              <a:avLst/>
              <a:gdLst/>
              <a:ahLst/>
              <a:cxnLst/>
              <a:rect r="r" b="b" t="t" l="l"/>
              <a:pathLst>
                <a:path h="1002238" w="961859">
                  <a:moveTo>
                    <a:pt x="0" y="0"/>
                  </a:moveTo>
                  <a:lnTo>
                    <a:pt x="961859" y="0"/>
                  </a:lnTo>
                  <a:lnTo>
                    <a:pt x="961859" y="1002238"/>
                  </a:lnTo>
                  <a:lnTo>
                    <a:pt x="0" y="1002238"/>
                  </a:lnTo>
                  <a:close/>
                </a:path>
              </a:pathLst>
            </a:custGeom>
            <a:solidFill>
              <a:srgbClr val="3C4449"/>
            </a:solidFill>
          </p:spPr>
        </p:sp>
        <p:sp>
          <p:nvSpPr>
            <p:cNvPr name="TextBox 5" id="5"/>
            <p:cNvSpPr txBox="true"/>
            <p:nvPr/>
          </p:nvSpPr>
          <p:spPr>
            <a:xfrm>
              <a:off x="0" y="9525"/>
              <a:ext cx="961859" cy="992713"/>
            </a:xfrm>
            <a:prstGeom prst="rect">
              <a:avLst/>
            </a:prstGeom>
          </p:spPr>
          <p:txBody>
            <a:bodyPr anchor="ctr" rtlCol="false" tIns="50800" lIns="50800" bIns="50800" rIns="50800"/>
            <a:lstStyle/>
            <a:p>
              <a:pPr algn="ctr">
                <a:lnSpc>
                  <a:spcPts val="2898"/>
                </a:lnSpc>
              </a:pPr>
            </a:p>
          </p:txBody>
        </p:sp>
      </p:grpSp>
      <p:grpSp>
        <p:nvGrpSpPr>
          <p:cNvPr name="Group 6" id="6"/>
          <p:cNvGrpSpPr/>
          <p:nvPr/>
        </p:nvGrpSpPr>
        <p:grpSpPr>
          <a:xfrm rot="0">
            <a:off x="4698961" y="2231670"/>
            <a:ext cx="4229454" cy="4741161"/>
            <a:chOff x="0" y="0"/>
            <a:chExt cx="1113930" cy="1248701"/>
          </a:xfrm>
        </p:grpSpPr>
        <p:sp>
          <p:nvSpPr>
            <p:cNvPr name="Freeform 7" id="7"/>
            <p:cNvSpPr/>
            <p:nvPr/>
          </p:nvSpPr>
          <p:spPr>
            <a:xfrm flipH="false" flipV="false" rot="0">
              <a:off x="0" y="0"/>
              <a:ext cx="1113930" cy="1248701"/>
            </a:xfrm>
            <a:custGeom>
              <a:avLst/>
              <a:gdLst/>
              <a:ahLst/>
              <a:cxnLst/>
              <a:rect r="r" b="b" t="t" l="l"/>
              <a:pathLst>
                <a:path h="1248701" w="1113930">
                  <a:moveTo>
                    <a:pt x="93354" y="0"/>
                  </a:moveTo>
                  <a:lnTo>
                    <a:pt x="1020576" y="0"/>
                  </a:lnTo>
                  <a:cubicBezTo>
                    <a:pt x="1072134" y="0"/>
                    <a:pt x="1113930" y="41796"/>
                    <a:pt x="1113930" y="93354"/>
                  </a:cubicBezTo>
                  <a:lnTo>
                    <a:pt x="1113930" y="1155346"/>
                  </a:lnTo>
                  <a:cubicBezTo>
                    <a:pt x="1113930" y="1206905"/>
                    <a:pt x="1072134" y="1248701"/>
                    <a:pt x="1020576" y="1248701"/>
                  </a:cubicBezTo>
                  <a:lnTo>
                    <a:pt x="93354" y="1248701"/>
                  </a:lnTo>
                  <a:cubicBezTo>
                    <a:pt x="41796" y="1248701"/>
                    <a:pt x="0" y="1206905"/>
                    <a:pt x="0" y="1155346"/>
                  </a:cubicBezTo>
                  <a:lnTo>
                    <a:pt x="0" y="93354"/>
                  </a:lnTo>
                  <a:cubicBezTo>
                    <a:pt x="0" y="41796"/>
                    <a:pt x="41796" y="0"/>
                    <a:pt x="93354" y="0"/>
                  </a:cubicBezTo>
                  <a:close/>
                </a:path>
              </a:pathLst>
            </a:custGeom>
            <a:solidFill>
              <a:srgbClr val="B8CDDB"/>
            </a:solidFill>
          </p:spPr>
        </p:sp>
        <p:sp>
          <p:nvSpPr>
            <p:cNvPr name="TextBox 8" id="8"/>
            <p:cNvSpPr txBox="true"/>
            <p:nvPr/>
          </p:nvSpPr>
          <p:spPr>
            <a:xfrm>
              <a:off x="0" y="9525"/>
              <a:ext cx="1113930" cy="1239176"/>
            </a:xfrm>
            <a:prstGeom prst="rect">
              <a:avLst/>
            </a:prstGeom>
          </p:spPr>
          <p:txBody>
            <a:bodyPr anchor="ctr" rtlCol="false" tIns="50800" lIns="50800" bIns="50800" rIns="50800"/>
            <a:lstStyle/>
            <a:p>
              <a:pPr algn="ctr">
                <a:lnSpc>
                  <a:spcPts val="2898"/>
                </a:lnSpc>
              </a:pPr>
            </a:p>
          </p:txBody>
        </p:sp>
      </p:grpSp>
      <p:grpSp>
        <p:nvGrpSpPr>
          <p:cNvPr name="Group 9" id="9"/>
          <p:cNvGrpSpPr/>
          <p:nvPr/>
        </p:nvGrpSpPr>
        <p:grpSpPr>
          <a:xfrm rot="0">
            <a:off x="9648283" y="5248383"/>
            <a:ext cx="3652057" cy="3805371"/>
            <a:chOff x="0" y="0"/>
            <a:chExt cx="961859" cy="1002238"/>
          </a:xfrm>
        </p:grpSpPr>
        <p:sp>
          <p:nvSpPr>
            <p:cNvPr name="Freeform 10" id="10"/>
            <p:cNvSpPr/>
            <p:nvPr/>
          </p:nvSpPr>
          <p:spPr>
            <a:xfrm flipH="false" flipV="false" rot="0">
              <a:off x="0" y="0"/>
              <a:ext cx="961859" cy="1002238"/>
            </a:xfrm>
            <a:custGeom>
              <a:avLst/>
              <a:gdLst/>
              <a:ahLst/>
              <a:cxnLst/>
              <a:rect r="r" b="b" t="t" l="l"/>
              <a:pathLst>
                <a:path h="1002238" w="961859">
                  <a:moveTo>
                    <a:pt x="0" y="0"/>
                  </a:moveTo>
                  <a:lnTo>
                    <a:pt x="961859" y="0"/>
                  </a:lnTo>
                  <a:lnTo>
                    <a:pt x="961859" y="1002238"/>
                  </a:lnTo>
                  <a:lnTo>
                    <a:pt x="0" y="1002238"/>
                  </a:lnTo>
                  <a:close/>
                </a:path>
              </a:pathLst>
            </a:custGeom>
            <a:solidFill>
              <a:srgbClr val="3C4449"/>
            </a:solidFill>
          </p:spPr>
        </p:sp>
        <p:sp>
          <p:nvSpPr>
            <p:cNvPr name="TextBox 11" id="11"/>
            <p:cNvSpPr txBox="true"/>
            <p:nvPr/>
          </p:nvSpPr>
          <p:spPr>
            <a:xfrm>
              <a:off x="0" y="9525"/>
              <a:ext cx="961859" cy="992713"/>
            </a:xfrm>
            <a:prstGeom prst="rect">
              <a:avLst/>
            </a:prstGeom>
          </p:spPr>
          <p:txBody>
            <a:bodyPr anchor="ctr" rtlCol="false" tIns="50800" lIns="50800" bIns="50800" rIns="50800"/>
            <a:lstStyle/>
            <a:p>
              <a:pPr algn="ctr">
                <a:lnSpc>
                  <a:spcPts val="2898"/>
                </a:lnSpc>
              </a:pPr>
            </a:p>
          </p:txBody>
        </p:sp>
      </p:grpSp>
      <p:grpSp>
        <p:nvGrpSpPr>
          <p:cNvPr name="Group 12" id="12"/>
          <p:cNvGrpSpPr/>
          <p:nvPr/>
        </p:nvGrpSpPr>
        <p:grpSpPr>
          <a:xfrm rot="0">
            <a:off x="9359585" y="2231670"/>
            <a:ext cx="4229454" cy="4741161"/>
            <a:chOff x="0" y="0"/>
            <a:chExt cx="1113930" cy="1248701"/>
          </a:xfrm>
        </p:grpSpPr>
        <p:sp>
          <p:nvSpPr>
            <p:cNvPr name="Freeform 13" id="13"/>
            <p:cNvSpPr/>
            <p:nvPr/>
          </p:nvSpPr>
          <p:spPr>
            <a:xfrm flipH="false" flipV="false" rot="0">
              <a:off x="0" y="0"/>
              <a:ext cx="1113930" cy="1248701"/>
            </a:xfrm>
            <a:custGeom>
              <a:avLst/>
              <a:gdLst/>
              <a:ahLst/>
              <a:cxnLst/>
              <a:rect r="r" b="b" t="t" l="l"/>
              <a:pathLst>
                <a:path h="1248701" w="1113930">
                  <a:moveTo>
                    <a:pt x="93354" y="0"/>
                  </a:moveTo>
                  <a:lnTo>
                    <a:pt x="1020576" y="0"/>
                  </a:lnTo>
                  <a:cubicBezTo>
                    <a:pt x="1072134" y="0"/>
                    <a:pt x="1113930" y="41796"/>
                    <a:pt x="1113930" y="93354"/>
                  </a:cubicBezTo>
                  <a:lnTo>
                    <a:pt x="1113930" y="1155346"/>
                  </a:lnTo>
                  <a:cubicBezTo>
                    <a:pt x="1113930" y="1206905"/>
                    <a:pt x="1072134" y="1248701"/>
                    <a:pt x="1020576" y="1248701"/>
                  </a:cubicBezTo>
                  <a:lnTo>
                    <a:pt x="93354" y="1248701"/>
                  </a:lnTo>
                  <a:cubicBezTo>
                    <a:pt x="41796" y="1248701"/>
                    <a:pt x="0" y="1206905"/>
                    <a:pt x="0" y="1155346"/>
                  </a:cubicBezTo>
                  <a:lnTo>
                    <a:pt x="0" y="93354"/>
                  </a:lnTo>
                  <a:cubicBezTo>
                    <a:pt x="0" y="41796"/>
                    <a:pt x="41796" y="0"/>
                    <a:pt x="93354" y="0"/>
                  </a:cubicBezTo>
                  <a:close/>
                </a:path>
              </a:pathLst>
            </a:custGeom>
            <a:solidFill>
              <a:srgbClr val="F7BB97"/>
            </a:solidFill>
          </p:spPr>
        </p:sp>
        <p:sp>
          <p:nvSpPr>
            <p:cNvPr name="TextBox 14" id="14"/>
            <p:cNvSpPr txBox="true"/>
            <p:nvPr/>
          </p:nvSpPr>
          <p:spPr>
            <a:xfrm>
              <a:off x="0" y="9525"/>
              <a:ext cx="1113930" cy="1239176"/>
            </a:xfrm>
            <a:prstGeom prst="rect">
              <a:avLst/>
            </a:prstGeom>
          </p:spPr>
          <p:txBody>
            <a:bodyPr anchor="ctr" rtlCol="false" tIns="50800" lIns="50800" bIns="50800" rIns="50800"/>
            <a:lstStyle/>
            <a:p>
              <a:pPr algn="ctr">
                <a:lnSpc>
                  <a:spcPts val="2898"/>
                </a:lnSpc>
              </a:pPr>
            </a:p>
          </p:txBody>
        </p:sp>
      </p:grpSp>
      <p:grpSp>
        <p:nvGrpSpPr>
          <p:cNvPr name="Group 15" id="15"/>
          <p:cNvGrpSpPr>
            <a:grpSpLocks noChangeAspect="true"/>
          </p:cNvGrpSpPr>
          <p:nvPr/>
        </p:nvGrpSpPr>
        <p:grpSpPr>
          <a:xfrm rot="0">
            <a:off x="4850394" y="3368899"/>
            <a:ext cx="3926588" cy="5684855"/>
            <a:chOff x="0" y="0"/>
            <a:chExt cx="4013200" cy="5810250"/>
          </a:xfrm>
        </p:grpSpPr>
        <p:sp>
          <p:nvSpPr>
            <p:cNvPr name="Freeform 16" id="16"/>
            <p:cNvSpPr/>
            <p:nvPr/>
          </p:nvSpPr>
          <p:spPr>
            <a:xfrm flipH="false" flipV="false" rot="0">
              <a:off x="270510" y="270510"/>
              <a:ext cx="3473450" cy="5269230"/>
            </a:xfrm>
            <a:custGeom>
              <a:avLst/>
              <a:gdLst/>
              <a:ahLst/>
              <a:cxnLst/>
              <a:rect r="r" b="b" t="t" l="l"/>
              <a:pathLst>
                <a:path h="5269230" w="3473450">
                  <a:moveTo>
                    <a:pt x="0" y="0"/>
                  </a:moveTo>
                  <a:lnTo>
                    <a:pt x="3473450" y="0"/>
                  </a:lnTo>
                  <a:lnTo>
                    <a:pt x="3473450" y="5269230"/>
                  </a:lnTo>
                  <a:lnTo>
                    <a:pt x="0" y="5269230"/>
                  </a:lnTo>
                  <a:close/>
                </a:path>
              </a:pathLst>
            </a:custGeom>
            <a:blipFill>
              <a:blip r:embed="rId3"/>
              <a:stretch>
                <a:fillRect l="-3853" t="0" r="-3853" b="0"/>
              </a:stretch>
            </a:blipFill>
          </p:spPr>
        </p:sp>
      </p:grpSp>
      <p:sp>
        <p:nvSpPr>
          <p:cNvPr name="TextBox 17" id="17"/>
          <p:cNvSpPr txBox="true"/>
          <p:nvPr/>
        </p:nvSpPr>
        <p:spPr>
          <a:xfrm rot="0">
            <a:off x="5444519" y="2505330"/>
            <a:ext cx="2660562" cy="1019175"/>
          </a:xfrm>
          <a:prstGeom prst="rect">
            <a:avLst/>
          </a:prstGeom>
        </p:spPr>
        <p:txBody>
          <a:bodyPr anchor="t" rtlCol="false" tIns="0" lIns="0" bIns="0" rIns="0">
            <a:spAutoFit/>
          </a:bodyPr>
          <a:lstStyle/>
          <a:p>
            <a:pPr algn="ctr" marL="0" indent="0" lvl="0">
              <a:lnSpc>
                <a:spcPts val="4199"/>
              </a:lnSpc>
              <a:spcBef>
                <a:spcPct val="0"/>
              </a:spcBef>
            </a:pPr>
            <a:r>
              <a:rPr lang="en-US" sz="2999" spc="95">
                <a:solidFill>
                  <a:srgbClr val="000000"/>
                </a:solidFill>
                <a:latin typeface="Montserrat Bold"/>
              </a:rPr>
              <a:t>IÑAKI GODOY</a:t>
            </a:r>
          </a:p>
        </p:txBody>
      </p:sp>
      <p:sp>
        <p:nvSpPr>
          <p:cNvPr name="TextBox 18" id="18"/>
          <p:cNvSpPr txBox="true"/>
          <p:nvPr/>
        </p:nvSpPr>
        <p:spPr>
          <a:xfrm rot="0">
            <a:off x="10182919" y="2505330"/>
            <a:ext cx="2660562" cy="1019175"/>
          </a:xfrm>
          <a:prstGeom prst="rect">
            <a:avLst/>
          </a:prstGeom>
        </p:spPr>
        <p:txBody>
          <a:bodyPr anchor="t" rtlCol="false" tIns="0" lIns="0" bIns="0" rIns="0">
            <a:spAutoFit/>
          </a:bodyPr>
          <a:lstStyle/>
          <a:p>
            <a:pPr algn="ctr" marL="0" indent="0" lvl="0">
              <a:lnSpc>
                <a:spcPts val="4199"/>
              </a:lnSpc>
              <a:spcBef>
                <a:spcPct val="0"/>
              </a:spcBef>
            </a:pPr>
            <a:r>
              <a:rPr lang="en-US" sz="2999" spc="95">
                <a:solidFill>
                  <a:srgbClr val="000000"/>
                </a:solidFill>
                <a:latin typeface="Montserrat Bold"/>
              </a:rPr>
              <a:t>MAITE PERRONI</a:t>
            </a:r>
          </a:p>
        </p:txBody>
      </p:sp>
      <p:grpSp>
        <p:nvGrpSpPr>
          <p:cNvPr name="Group 19" id="19"/>
          <p:cNvGrpSpPr>
            <a:grpSpLocks noChangeAspect="true"/>
          </p:cNvGrpSpPr>
          <p:nvPr/>
        </p:nvGrpSpPr>
        <p:grpSpPr>
          <a:xfrm rot="0">
            <a:off x="9511018" y="3368899"/>
            <a:ext cx="3926588" cy="5684855"/>
            <a:chOff x="0" y="0"/>
            <a:chExt cx="4013200" cy="5810250"/>
          </a:xfrm>
        </p:grpSpPr>
        <p:sp>
          <p:nvSpPr>
            <p:cNvPr name="Freeform 20" id="20"/>
            <p:cNvSpPr/>
            <p:nvPr/>
          </p:nvSpPr>
          <p:spPr>
            <a:xfrm flipH="false" flipV="false" rot="0">
              <a:off x="270510" y="270510"/>
              <a:ext cx="3473450" cy="5269230"/>
            </a:xfrm>
            <a:custGeom>
              <a:avLst/>
              <a:gdLst/>
              <a:ahLst/>
              <a:cxnLst/>
              <a:rect r="r" b="b" t="t" l="l"/>
              <a:pathLst>
                <a:path h="5269230" w="3473450">
                  <a:moveTo>
                    <a:pt x="0" y="0"/>
                  </a:moveTo>
                  <a:lnTo>
                    <a:pt x="3473450" y="0"/>
                  </a:lnTo>
                  <a:lnTo>
                    <a:pt x="3473450" y="5269230"/>
                  </a:lnTo>
                  <a:lnTo>
                    <a:pt x="0" y="5269230"/>
                  </a:lnTo>
                  <a:close/>
                </a:path>
              </a:pathLst>
            </a:custGeom>
            <a:blipFill>
              <a:blip r:embed="rId4"/>
              <a:stretch>
                <a:fillRect l="-566" t="0" r="-566" b="0"/>
              </a:stretch>
            </a:blipFill>
          </p:spPr>
        </p:sp>
      </p:grpSp>
      <p:sp>
        <p:nvSpPr>
          <p:cNvPr name="Freeform 21" id="21"/>
          <p:cNvSpPr/>
          <p:nvPr/>
        </p:nvSpPr>
        <p:spPr>
          <a:xfrm flipH="false" flipV="false" rot="0">
            <a:off x="-1214591" y="-653351"/>
            <a:ext cx="3335222" cy="3026714"/>
          </a:xfrm>
          <a:custGeom>
            <a:avLst/>
            <a:gdLst/>
            <a:ahLst/>
            <a:cxnLst/>
            <a:rect r="r" b="b" t="t" l="l"/>
            <a:pathLst>
              <a:path h="3026714" w="3335222">
                <a:moveTo>
                  <a:pt x="0" y="0"/>
                </a:moveTo>
                <a:lnTo>
                  <a:pt x="3335222" y="0"/>
                </a:lnTo>
                <a:lnTo>
                  <a:pt x="3335222" y="3026714"/>
                </a:lnTo>
                <a:lnTo>
                  <a:pt x="0" y="3026714"/>
                </a:lnTo>
                <a:lnTo>
                  <a:pt x="0" y="0"/>
                </a:lnTo>
                <a:close/>
              </a:path>
            </a:pathLst>
          </a:custGeom>
          <a:blipFill>
            <a:blip r:embed="rId5"/>
            <a:stretch>
              <a:fillRect l="0" t="0" r="0" b="0"/>
            </a:stretch>
          </a:blipFill>
        </p:spPr>
      </p:sp>
      <p:sp>
        <p:nvSpPr>
          <p:cNvPr name="Freeform 22" id="22"/>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6"/>
            <a:stretch>
              <a:fillRect l="0" t="0" r="0" b="0"/>
            </a:stretch>
          </a:blipFill>
        </p:spPr>
      </p:sp>
      <p:sp>
        <p:nvSpPr>
          <p:cNvPr name="Freeform 23" id="2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7"/>
            <a:stretch>
              <a:fillRect l="0" t="0" r="0" b="0"/>
            </a:stretch>
          </a:blipFill>
        </p:spPr>
      </p:sp>
      <p:sp>
        <p:nvSpPr>
          <p:cNvPr name="Freeform 24" id="2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8"/>
            <a:stretch>
              <a:fillRect l="0" t="0" r="0" b="0"/>
            </a:stretch>
          </a:blipFill>
        </p:spPr>
      </p:sp>
      <p:sp>
        <p:nvSpPr>
          <p:cNvPr name="Freeform 25" id="25"/>
          <p:cNvSpPr/>
          <p:nvPr/>
        </p:nvSpPr>
        <p:spPr>
          <a:xfrm flipH="false" flipV="false" rot="0">
            <a:off x="13748651" y="8858795"/>
            <a:ext cx="2268425" cy="1990543"/>
          </a:xfrm>
          <a:custGeom>
            <a:avLst/>
            <a:gdLst/>
            <a:ahLst/>
            <a:cxnLst/>
            <a:rect r="r" b="b" t="t" l="l"/>
            <a:pathLst>
              <a:path h="1990543" w="2268425">
                <a:moveTo>
                  <a:pt x="0" y="0"/>
                </a:moveTo>
                <a:lnTo>
                  <a:pt x="2268425" y="0"/>
                </a:lnTo>
                <a:lnTo>
                  <a:pt x="2268425" y="1990543"/>
                </a:lnTo>
                <a:lnTo>
                  <a:pt x="0" y="1990543"/>
                </a:lnTo>
                <a:lnTo>
                  <a:pt x="0" y="0"/>
                </a:lnTo>
                <a:close/>
              </a:path>
            </a:pathLst>
          </a:custGeom>
          <a:blipFill>
            <a:blip r:embed="rId9"/>
            <a:stretch>
              <a:fillRect l="0" t="0" r="0" b="0"/>
            </a:stretch>
          </a:blipFill>
        </p:spPr>
      </p:sp>
      <p:sp>
        <p:nvSpPr>
          <p:cNvPr name="Freeform 26" id="26"/>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8"/>
            <a:stretch>
              <a:fillRect l="0" t="0" r="0" b="0"/>
            </a:stretch>
          </a:blipFill>
        </p:spPr>
      </p:sp>
      <p:sp>
        <p:nvSpPr>
          <p:cNvPr name="Freeform 27" id="27"/>
          <p:cNvSpPr/>
          <p:nvPr/>
        </p:nvSpPr>
        <p:spPr>
          <a:xfrm flipH="false" flipV="false" rot="0">
            <a:off x="-1214591" y="3572091"/>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10"/>
            <a:stretch>
              <a:fillRect l="0" t="0" r="0" b="0"/>
            </a:stretch>
          </a:blipFill>
        </p:spPr>
      </p:sp>
      <p:sp>
        <p:nvSpPr>
          <p:cNvPr name="Freeform 28" id="28"/>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11"/>
            <a:stretch>
              <a:fillRect l="0" t="0" r="0" b="0"/>
            </a:stretch>
          </a:blipFill>
        </p:spPr>
      </p:sp>
      <p:sp>
        <p:nvSpPr>
          <p:cNvPr name="Freeform 29" id="29"/>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12"/>
            <a:stretch>
              <a:fillRect l="0" t="0" r="0" b="0"/>
            </a:stretch>
          </a:blipFill>
        </p:spPr>
      </p:sp>
      <p:sp>
        <p:nvSpPr>
          <p:cNvPr name="Freeform 30" id="30"/>
          <p:cNvSpPr/>
          <p:nvPr/>
        </p:nvSpPr>
        <p:spPr>
          <a:xfrm flipH="false" flipV="false" rot="0">
            <a:off x="10789271" y="-1202197"/>
            <a:ext cx="2478756" cy="2404393"/>
          </a:xfrm>
          <a:custGeom>
            <a:avLst/>
            <a:gdLst/>
            <a:ahLst/>
            <a:cxnLst/>
            <a:rect r="r" b="b" t="t" l="l"/>
            <a:pathLst>
              <a:path h="2404393" w="2478756">
                <a:moveTo>
                  <a:pt x="0" y="0"/>
                </a:moveTo>
                <a:lnTo>
                  <a:pt x="2478756" y="0"/>
                </a:lnTo>
                <a:lnTo>
                  <a:pt x="2478756" y="2404394"/>
                </a:lnTo>
                <a:lnTo>
                  <a:pt x="0" y="2404394"/>
                </a:lnTo>
                <a:lnTo>
                  <a:pt x="0" y="0"/>
                </a:lnTo>
                <a:close/>
              </a:path>
            </a:pathLst>
          </a:custGeom>
          <a:blipFill>
            <a:blip r:embed="rId13"/>
            <a:stretch>
              <a:fillRect l="0" t="0" r="0" b="0"/>
            </a:stretch>
          </a:blipFill>
        </p:spPr>
      </p:sp>
      <p:sp>
        <p:nvSpPr>
          <p:cNvPr name="Freeform 31" id="31"/>
          <p:cNvSpPr/>
          <p:nvPr/>
        </p:nvSpPr>
        <p:spPr>
          <a:xfrm flipH="false" flipV="false" rot="0">
            <a:off x="-778935" y="8261739"/>
            <a:ext cx="3287385" cy="3184654"/>
          </a:xfrm>
          <a:custGeom>
            <a:avLst/>
            <a:gdLst/>
            <a:ahLst/>
            <a:cxnLst/>
            <a:rect r="r" b="b" t="t" l="l"/>
            <a:pathLst>
              <a:path h="3184654" w="3287385">
                <a:moveTo>
                  <a:pt x="0" y="0"/>
                </a:moveTo>
                <a:lnTo>
                  <a:pt x="3287384" y="0"/>
                </a:lnTo>
                <a:lnTo>
                  <a:pt x="3287384" y="3184654"/>
                </a:lnTo>
                <a:lnTo>
                  <a:pt x="0" y="3184654"/>
                </a:lnTo>
                <a:lnTo>
                  <a:pt x="0" y="0"/>
                </a:lnTo>
                <a:close/>
              </a:path>
            </a:pathLst>
          </a:custGeom>
          <a:blipFill>
            <a:blip r:embed="rId14"/>
            <a:stretch>
              <a:fillRect l="0" t="0" r="0" b="0"/>
            </a:stretch>
          </a:blipFill>
        </p:spPr>
      </p:sp>
      <p:sp>
        <p:nvSpPr>
          <p:cNvPr name="Freeform 32" id="32"/>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12"/>
            <a:stretch>
              <a:fillRect l="0" t="0" r="0" b="0"/>
            </a:stretch>
          </a:blipFill>
        </p:spPr>
      </p:sp>
      <p:sp>
        <p:nvSpPr>
          <p:cNvPr name="Freeform 33" id="33"/>
          <p:cNvSpPr/>
          <p:nvPr/>
        </p:nvSpPr>
        <p:spPr>
          <a:xfrm flipH="false" flipV="false" rot="-8754662">
            <a:off x="5893358" y="-2053103"/>
            <a:ext cx="4176376" cy="3664770"/>
          </a:xfrm>
          <a:custGeom>
            <a:avLst/>
            <a:gdLst/>
            <a:ahLst/>
            <a:cxnLst/>
            <a:rect r="r" b="b" t="t" l="l"/>
            <a:pathLst>
              <a:path h="3664770" w="4176376">
                <a:moveTo>
                  <a:pt x="0" y="0"/>
                </a:moveTo>
                <a:lnTo>
                  <a:pt x="4176376" y="0"/>
                </a:lnTo>
                <a:lnTo>
                  <a:pt x="4176376" y="3664769"/>
                </a:lnTo>
                <a:lnTo>
                  <a:pt x="0" y="3664769"/>
                </a:lnTo>
                <a:lnTo>
                  <a:pt x="0" y="0"/>
                </a:lnTo>
                <a:close/>
              </a:path>
            </a:pathLst>
          </a:custGeom>
          <a:blipFill>
            <a:blip r:embed="rId9"/>
            <a:stretch>
              <a:fillRect l="0" t="0" r="0" b="0"/>
            </a:stretch>
          </a:blipFill>
        </p:spPr>
      </p:sp>
      <p:sp>
        <p:nvSpPr>
          <p:cNvPr name="TextBox 34" id="34"/>
          <p:cNvSpPr txBox="true"/>
          <p:nvPr/>
        </p:nvSpPr>
        <p:spPr>
          <a:xfrm rot="0">
            <a:off x="1756883" y="275235"/>
            <a:ext cx="14774235" cy="1956435"/>
          </a:xfrm>
          <a:prstGeom prst="rect">
            <a:avLst/>
          </a:prstGeom>
        </p:spPr>
        <p:txBody>
          <a:bodyPr anchor="t" rtlCol="false" tIns="0" lIns="0" bIns="0" rIns="0">
            <a:spAutoFit/>
          </a:bodyPr>
          <a:lstStyle/>
          <a:p>
            <a:pPr algn="ctr" marL="0" indent="0" lvl="0">
              <a:lnSpc>
                <a:spcPts val="15720"/>
              </a:lnSpc>
              <a:spcBef>
                <a:spcPct val="0"/>
              </a:spcBef>
            </a:pPr>
            <a:r>
              <a:rPr lang="en-US" sz="12000">
                <a:solidFill>
                  <a:srgbClr val="404040"/>
                </a:solidFill>
                <a:latin typeface="Hibernate"/>
              </a:rPr>
              <a:t>WHO I WOULD CAST...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grpSp>
        <p:nvGrpSpPr>
          <p:cNvPr name="Group 3" id="3"/>
          <p:cNvGrpSpPr/>
          <p:nvPr/>
        </p:nvGrpSpPr>
        <p:grpSpPr>
          <a:xfrm rot="0">
            <a:off x="2973535" y="3603782"/>
            <a:ext cx="12340930" cy="5112705"/>
            <a:chOff x="0" y="0"/>
            <a:chExt cx="3250286" cy="1346556"/>
          </a:xfrm>
        </p:grpSpPr>
        <p:sp>
          <p:nvSpPr>
            <p:cNvPr name="Freeform 4" id="4"/>
            <p:cNvSpPr/>
            <p:nvPr/>
          </p:nvSpPr>
          <p:spPr>
            <a:xfrm flipH="false" flipV="false" rot="0">
              <a:off x="0" y="0"/>
              <a:ext cx="3250286" cy="1346556"/>
            </a:xfrm>
            <a:custGeom>
              <a:avLst/>
              <a:gdLst/>
              <a:ahLst/>
              <a:cxnLst/>
              <a:rect r="r" b="b" t="t" l="l"/>
              <a:pathLst>
                <a:path h="1346556" w="3250286">
                  <a:moveTo>
                    <a:pt x="31994" y="0"/>
                  </a:moveTo>
                  <a:lnTo>
                    <a:pt x="3218292" y="0"/>
                  </a:lnTo>
                  <a:cubicBezTo>
                    <a:pt x="3235962" y="0"/>
                    <a:pt x="3250286" y="14324"/>
                    <a:pt x="3250286" y="31994"/>
                  </a:cubicBezTo>
                  <a:lnTo>
                    <a:pt x="3250286" y="1314562"/>
                  </a:lnTo>
                  <a:cubicBezTo>
                    <a:pt x="3250286" y="1332232"/>
                    <a:pt x="3235962" y="1346556"/>
                    <a:pt x="3218292" y="1346556"/>
                  </a:cubicBezTo>
                  <a:lnTo>
                    <a:pt x="31994" y="1346556"/>
                  </a:lnTo>
                  <a:cubicBezTo>
                    <a:pt x="14324" y="1346556"/>
                    <a:pt x="0" y="1332232"/>
                    <a:pt x="0" y="1314562"/>
                  </a:cubicBezTo>
                  <a:lnTo>
                    <a:pt x="0" y="31994"/>
                  </a:lnTo>
                  <a:cubicBezTo>
                    <a:pt x="0" y="14324"/>
                    <a:pt x="14324" y="0"/>
                    <a:pt x="31994" y="0"/>
                  </a:cubicBezTo>
                  <a:close/>
                </a:path>
              </a:pathLst>
            </a:custGeom>
            <a:solidFill>
              <a:srgbClr val="B8CDDB"/>
            </a:solidFill>
          </p:spPr>
        </p:sp>
        <p:sp>
          <p:nvSpPr>
            <p:cNvPr name="TextBox 5" id="5"/>
            <p:cNvSpPr txBox="true"/>
            <p:nvPr/>
          </p:nvSpPr>
          <p:spPr>
            <a:xfrm>
              <a:off x="0" y="9525"/>
              <a:ext cx="3250286" cy="1337031"/>
            </a:xfrm>
            <a:prstGeom prst="rect">
              <a:avLst/>
            </a:prstGeom>
          </p:spPr>
          <p:txBody>
            <a:bodyPr anchor="ctr" rtlCol="false" tIns="50800" lIns="50800" bIns="50800" rIns="50800"/>
            <a:lstStyle/>
            <a:p>
              <a:pPr algn="ctr">
                <a:lnSpc>
                  <a:spcPts val="2898"/>
                </a:lnSpc>
              </a:pPr>
            </a:p>
          </p:txBody>
        </p:sp>
      </p:grpSp>
      <p:sp>
        <p:nvSpPr>
          <p:cNvPr name="Freeform 6" id="6"/>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7" id="7"/>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9" id="9"/>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TextBox 10" id="10"/>
          <p:cNvSpPr txBox="true"/>
          <p:nvPr/>
        </p:nvSpPr>
        <p:spPr>
          <a:xfrm rot="0">
            <a:off x="5148828" y="1418113"/>
            <a:ext cx="7990345"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rPr>
              <a:t>MY PROJECT</a:t>
            </a:r>
          </a:p>
        </p:txBody>
      </p:sp>
      <p:sp>
        <p:nvSpPr>
          <p:cNvPr name="TextBox 11" id="11"/>
          <p:cNvSpPr txBox="true"/>
          <p:nvPr/>
        </p:nvSpPr>
        <p:spPr>
          <a:xfrm rot="0">
            <a:off x="4280018" y="4002087"/>
            <a:ext cx="9727964" cy="4277995"/>
          </a:xfrm>
          <a:prstGeom prst="rect">
            <a:avLst/>
          </a:prstGeom>
        </p:spPr>
        <p:txBody>
          <a:bodyPr anchor="t" rtlCol="false" tIns="0" lIns="0" bIns="0" rIns="0">
            <a:spAutoFit/>
          </a:bodyPr>
          <a:lstStyle/>
          <a:p>
            <a:pPr algn="ctr">
              <a:lnSpc>
                <a:spcPts val="3080"/>
              </a:lnSpc>
            </a:pPr>
            <a:r>
              <a:rPr lang="en-US" sz="2200">
                <a:solidFill>
                  <a:srgbClr val="404040"/>
                </a:solidFill>
                <a:latin typeface="Montserrat Medium"/>
              </a:rPr>
              <a:t>For my project, I wanted to combine both my goal of composing a musical score and the goal of creating a story one day, using some of the muscal techniques we learned throughout this course. I also needed to do a bit of research on the history of music in Mexico, specifically in Guanajuato, during the 1700s. So I wanted to create a storyboard for a character I had created in middle school and add a soundtrack. </a:t>
            </a:r>
          </a:p>
          <a:p>
            <a:pPr algn="ctr">
              <a:lnSpc>
                <a:spcPts val="3080"/>
              </a:lnSpc>
              <a:spcBef>
                <a:spcPct val="0"/>
              </a:spcBef>
            </a:pPr>
            <a:r>
              <a:rPr lang="en-US" sz="2200">
                <a:solidFill>
                  <a:srgbClr val="404040"/>
                </a:solidFill>
                <a:latin typeface="Montserrat Medium"/>
              </a:rPr>
              <a:t>In reality, this project was a lot more difficult than I had anticipated. However, I was able to try something I had never done before and for someone with not as strong of a musical background, I am pretty proud of what I have gotten done.</a:t>
            </a:r>
          </a:p>
        </p:txBody>
      </p:sp>
      <p:sp>
        <p:nvSpPr>
          <p:cNvPr name="Freeform 12" id="12"/>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214591" y="-653351"/>
            <a:ext cx="3335222" cy="3026714"/>
          </a:xfrm>
          <a:custGeom>
            <a:avLst/>
            <a:gdLst/>
            <a:ahLst/>
            <a:cxnLst/>
            <a:rect r="r" b="b" t="t" l="l"/>
            <a:pathLst>
              <a:path h="3026714" w="3335222">
                <a:moveTo>
                  <a:pt x="0" y="0"/>
                </a:moveTo>
                <a:lnTo>
                  <a:pt x="3335222" y="0"/>
                </a:lnTo>
                <a:lnTo>
                  <a:pt x="3335222" y="3026714"/>
                </a:lnTo>
                <a:lnTo>
                  <a:pt x="0" y="3026714"/>
                </a:lnTo>
                <a:lnTo>
                  <a:pt x="0" y="0"/>
                </a:lnTo>
                <a:close/>
              </a:path>
            </a:pathLst>
          </a:custGeom>
          <a:blipFill>
            <a:blip r:embed="rId3"/>
            <a:stretch>
              <a:fillRect l="0" t="0" r="0" b="0"/>
            </a:stretch>
          </a:blipFill>
        </p:spPr>
      </p:sp>
      <p:sp>
        <p:nvSpPr>
          <p:cNvPr name="Freeform 4" id="4"/>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4"/>
            <a:stretch>
              <a:fillRect l="0" t="0" r="0" b="0"/>
            </a:stretch>
          </a:blipFill>
        </p:spPr>
      </p:sp>
      <p:sp>
        <p:nvSpPr>
          <p:cNvPr name="Freeform 5" id="5"/>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5"/>
            <a:stretch>
              <a:fillRect l="0" t="0" r="0" b="0"/>
            </a:stretch>
          </a:blipFill>
        </p:spPr>
      </p:sp>
      <p:sp>
        <p:nvSpPr>
          <p:cNvPr name="Freeform 6" id="6"/>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6"/>
            <a:stretch>
              <a:fillRect l="0" t="0" r="0" b="0"/>
            </a:stretch>
          </a:blipFill>
        </p:spPr>
      </p:sp>
      <p:sp>
        <p:nvSpPr>
          <p:cNvPr name="Freeform 7" id="7"/>
          <p:cNvSpPr/>
          <p:nvPr/>
        </p:nvSpPr>
        <p:spPr>
          <a:xfrm flipH="false" flipV="false" rot="0">
            <a:off x="13748651" y="8858795"/>
            <a:ext cx="2268425" cy="1990543"/>
          </a:xfrm>
          <a:custGeom>
            <a:avLst/>
            <a:gdLst/>
            <a:ahLst/>
            <a:cxnLst/>
            <a:rect r="r" b="b" t="t" l="l"/>
            <a:pathLst>
              <a:path h="1990543" w="2268425">
                <a:moveTo>
                  <a:pt x="0" y="0"/>
                </a:moveTo>
                <a:lnTo>
                  <a:pt x="2268425" y="0"/>
                </a:lnTo>
                <a:lnTo>
                  <a:pt x="2268425" y="1990543"/>
                </a:lnTo>
                <a:lnTo>
                  <a:pt x="0" y="1990543"/>
                </a:lnTo>
                <a:lnTo>
                  <a:pt x="0" y="0"/>
                </a:lnTo>
                <a:close/>
              </a:path>
            </a:pathLst>
          </a:custGeom>
          <a:blipFill>
            <a:blip r:embed="rId7"/>
            <a:stretch>
              <a:fillRect l="0" t="0" r="0" b="0"/>
            </a:stretch>
          </a:blipFill>
        </p:spPr>
      </p:sp>
      <p:sp>
        <p:nvSpPr>
          <p:cNvPr name="Freeform 8" id="8"/>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6"/>
            <a:stretch>
              <a:fillRect l="0" t="0" r="0" b="0"/>
            </a:stretch>
          </a:blipFill>
        </p:spPr>
      </p:sp>
      <p:sp>
        <p:nvSpPr>
          <p:cNvPr name="Freeform 9" id="9"/>
          <p:cNvSpPr/>
          <p:nvPr/>
        </p:nvSpPr>
        <p:spPr>
          <a:xfrm flipH="false" flipV="false" rot="0">
            <a:off x="-1214591" y="3572091"/>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8"/>
            <a:stretch>
              <a:fillRect l="0" t="0" r="0" b="0"/>
            </a:stretch>
          </a:blipFill>
        </p:spPr>
      </p:sp>
      <p:sp>
        <p:nvSpPr>
          <p:cNvPr name="Freeform 10" id="10"/>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9"/>
            <a:stretch>
              <a:fillRect l="0" t="0" r="0" b="0"/>
            </a:stretch>
          </a:blipFill>
        </p:spPr>
      </p:sp>
      <p:sp>
        <p:nvSpPr>
          <p:cNvPr name="Freeform 11" id="11"/>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10"/>
            <a:stretch>
              <a:fillRect l="0" t="0" r="0" b="0"/>
            </a:stretch>
          </a:blipFill>
        </p:spPr>
      </p:sp>
      <p:sp>
        <p:nvSpPr>
          <p:cNvPr name="Freeform 12" id="12"/>
          <p:cNvSpPr/>
          <p:nvPr/>
        </p:nvSpPr>
        <p:spPr>
          <a:xfrm flipH="false" flipV="false" rot="0">
            <a:off x="10789271" y="-1202197"/>
            <a:ext cx="2478756" cy="2404393"/>
          </a:xfrm>
          <a:custGeom>
            <a:avLst/>
            <a:gdLst/>
            <a:ahLst/>
            <a:cxnLst/>
            <a:rect r="r" b="b" t="t" l="l"/>
            <a:pathLst>
              <a:path h="2404393" w="2478756">
                <a:moveTo>
                  <a:pt x="0" y="0"/>
                </a:moveTo>
                <a:lnTo>
                  <a:pt x="2478756" y="0"/>
                </a:lnTo>
                <a:lnTo>
                  <a:pt x="2478756" y="2404394"/>
                </a:lnTo>
                <a:lnTo>
                  <a:pt x="0" y="2404394"/>
                </a:lnTo>
                <a:lnTo>
                  <a:pt x="0" y="0"/>
                </a:lnTo>
                <a:close/>
              </a:path>
            </a:pathLst>
          </a:custGeom>
          <a:blipFill>
            <a:blip r:embed="rId11"/>
            <a:stretch>
              <a:fillRect l="0" t="0" r="0" b="0"/>
            </a:stretch>
          </a:blipFill>
        </p:spPr>
      </p:sp>
      <p:sp>
        <p:nvSpPr>
          <p:cNvPr name="Freeform 13" id="13"/>
          <p:cNvSpPr/>
          <p:nvPr/>
        </p:nvSpPr>
        <p:spPr>
          <a:xfrm flipH="false" flipV="false" rot="0">
            <a:off x="-778935" y="8261739"/>
            <a:ext cx="3287385" cy="3184654"/>
          </a:xfrm>
          <a:custGeom>
            <a:avLst/>
            <a:gdLst/>
            <a:ahLst/>
            <a:cxnLst/>
            <a:rect r="r" b="b" t="t" l="l"/>
            <a:pathLst>
              <a:path h="3184654" w="3287385">
                <a:moveTo>
                  <a:pt x="0" y="0"/>
                </a:moveTo>
                <a:lnTo>
                  <a:pt x="3287384" y="0"/>
                </a:lnTo>
                <a:lnTo>
                  <a:pt x="3287384" y="3184654"/>
                </a:lnTo>
                <a:lnTo>
                  <a:pt x="0" y="3184654"/>
                </a:lnTo>
                <a:lnTo>
                  <a:pt x="0" y="0"/>
                </a:lnTo>
                <a:close/>
              </a:path>
            </a:pathLst>
          </a:custGeom>
          <a:blipFill>
            <a:blip r:embed="rId12"/>
            <a:stretch>
              <a:fillRect l="0" t="0" r="0" b="0"/>
            </a:stretch>
          </a:blipFill>
        </p:spPr>
      </p:sp>
      <p:sp>
        <p:nvSpPr>
          <p:cNvPr name="Freeform 14" id="14"/>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10"/>
            <a:stretch>
              <a:fillRect l="0" t="0" r="0" b="0"/>
            </a:stretch>
          </a:blipFill>
        </p:spPr>
      </p:sp>
      <p:sp>
        <p:nvSpPr>
          <p:cNvPr name="Freeform 15" id="15"/>
          <p:cNvSpPr/>
          <p:nvPr/>
        </p:nvSpPr>
        <p:spPr>
          <a:xfrm flipH="false" flipV="false" rot="-8754662">
            <a:off x="5893358" y="-2053103"/>
            <a:ext cx="4176376" cy="3664770"/>
          </a:xfrm>
          <a:custGeom>
            <a:avLst/>
            <a:gdLst/>
            <a:ahLst/>
            <a:cxnLst/>
            <a:rect r="r" b="b" t="t" l="l"/>
            <a:pathLst>
              <a:path h="3664770" w="4176376">
                <a:moveTo>
                  <a:pt x="0" y="0"/>
                </a:moveTo>
                <a:lnTo>
                  <a:pt x="4176376" y="0"/>
                </a:lnTo>
                <a:lnTo>
                  <a:pt x="4176376" y="3664769"/>
                </a:lnTo>
                <a:lnTo>
                  <a:pt x="0" y="3664769"/>
                </a:lnTo>
                <a:lnTo>
                  <a:pt x="0" y="0"/>
                </a:lnTo>
                <a:close/>
              </a:path>
            </a:pathLst>
          </a:custGeom>
          <a:blipFill>
            <a:blip r:embed="rId7"/>
            <a:stretch>
              <a:fillRect l="0" t="0" r="0" b="0"/>
            </a:stretch>
          </a:blipFill>
        </p:spPr>
      </p:sp>
      <p:sp>
        <p:nvSpPr>
          <p:cNvPr name="TextBox 16" id="16"/>
          <p:cNvSpPr txBox="true"/>
          <p:nvPr/>
        </p:nvSpPr>
        <p:spPr>
          <a:xfrm rot="0">
            <a:off x="1548899" y="1068847"/>
            <a:ext cx="14774235" cy="1956435"/>
          </a:xfrm>
          <a:prstGeom prst="rect">
            <a:avLst/>
          </a:prstGeom>
        </p:spPr>
        <p:txBody>
          <a:bodyPr anchor="t" rtlCol="false" tIns="0" lIns="0" bIns="0" rIns="0">
            <a:spAutoFit/>
          </a:bodyPr>
          <a:lstStyle/>
          <a:p>
            <a:pPr algn="ctr" marL="0" indent="0" lvl="0">
              <a:lnSpc>
                <a:spcPts val="15720"/>
              </a:lnSpc>
              <a:spcBef>
                <a:spcPct val="0"/>
              </a:spcBef>
            </a:pPr>
            <a:r>
              <a:rPr lang="en-US" sz="12000">
                <a:solidFill>
                  <a:srgbClr val="404040"/>
                </a:solidFill>
                <a:latin typeface="Hibernate"/>
              </a:rPr>
              <a:t>LESSONS LEARNED</a:t>
            </a:r>
          </a:p>
        </p:txBody>
      </p:sp>
      <p:grpSp>
        <p:nvGrpSpPr>
          <p:cNvPr name="Group 17" id="17"/>
          <p:cNvGrpSpPr/>
          <p:nvPr/>
        </p:nvGrpSpPr>
        <p:grpSpPr>
          <a:xfrm rot="0">
            <a:off x="5755263" y="2736040"/>
            <a:ext cx="6027199" cy="6522260"/>
            <a:chOff x="0" y="0"/>
            <a:chExt cx="8036266" cy="8696347"/>
          </a:xfrm>
        </p:grpSpPr>
        <p:grpSp>
          <p:nvGrpSpPr>
            <p:cNvPr name="Group 18" id="18"/>
            <p:cNvGrpSpPr/>
            <p:nvPr/>
          </p:nvGrpSpPr>
          <p:grpSpPr>
            <a:xfrm rot="0">
              <a:off x="0" y="0"/>
              <a:ext cx="8036266" cy="8696347"/>
              <a:chOff x="0" y="0"/>
              <a:chExt cx="1587410" cy="1717797"/>
            </a:xfrm>
          </p:grpSpPr>
          <p:sp>
            <p:nvSpPr>
              <p:cNvPr name="Freeform 19" id="19"/>
              <p:cNvSpPr/>
              <p:nvPr/>
            </p:nvSpPr>
            <p:spPr>
              <a:xfrm flipH="false" flipV="false" rot="0">
                <a:off x="0" y="0"/>
                <a:ext cx="1587410" cy="1717797"/>
              </a:xfrm>
              <a:custGeom>
                <a:avLst/>
                <a:gdLst/>
                <a:ahLst/>
                <a:cxnLst/>
                <a:rect r="r" b="b" t="t" l="l"/>
                <a:pathLst>
                  <a:path h="1717797" w="1587410">
                    <a:moveTo>
                      <a:pt x="65509" y="0"/>
                    </a:moveTo>
                    <a:lnTo>
                      <a:pt x="1521901" y="0"/>
                    </a:lnTo>
                    <a:cubicBezTo>
                      <a:pt x="1558081" y="0"/>
                      <a:pt x="1587410" y="29330"/>
                      <a:pt x="1587410" y="65509"/>
                    </a:cubicBezTo>
                    <a:lnTo>
                      <a:pt x="1587410" y="1652288"/>
                    </a:lnTo>
                    <a:cubicBezTo>
                      <a:pt x="1587410" y="1669662"/>
                      <a:pt x="1580509" y="1686324"/>
                      <a:pt x="1568223" y="1698610"/>
                    </a:cubicBezTo>
                    <a:cubicBezTo>
                      <a:pt x="1555938" y="1710895"/>
                      <a:pt x="1539275" y="1717797"/>
                      <a:pt x="1521901" y="1717797"/>
                    </a:cubicBezTo>
                    <a:lnTo>
                      <a:pt x="65509" y="1717797"/>
                    </a:lnTo>
                    <a:cubicBezTo>
                      <a:pt x="29330" y="1717797"/>
                      <a:pt x="0" y="1688467"/>
                      <a:pt x="0" y="1652288"/>
                    </a:cubicBezTo>
                    <a:lnTo>
                      <a:pt x="0" y="65509"/>
                    </a:lnTo>
                    <a:cubicBezTo>
                      <a:pt x="0" y="29330"/>
                      <a:pt x="29330" y="0"/>
                      <a:pt x="65509" y="0"/>
                    </a:cubicBezTo>
                    <a:close/>
                  </a:path>
                </a:pathLst>
              </a:custGeom>
              <a:solidFill>
                <a:srgbClr val="F79D97"/>
              </a:solidFill>
            </p:spPr>
          </p:sp>
          <p:sp>
            <p:nvSpPr>
              <p:cNvPr name="TextBox 20" id="20"/>
              <p:cNvSpPr txBox="true"/>
              <p:nvPr/>
            </p:nvSpPr>
            <p:spPr>
              <a:xfrm>
                <a:off x="0" y="9525"/>
                <a:ext cx="1587410" cy="1708272"/>
              </a:xfrm>
              <a:prstGeom prst="rect">
                <a:avLst/>
              </a:prstGeom>
            </p:spPr>
            <p:txBody>
              <a:bodyPr anchor="ctr" rtlCol="false" tIns="50800" lIns="50800" bIns="50800" rIns="50800"/>
              <a:lstStyle/>
              <a:p>
                <a:pPr algn="ctr">
                  <a:lnSpc>
                    <a:spcPts val="2898"/>
                  </a:lnSpc>
                </a:pPr>
              </a:p>
            </p:txBody>
          </p:sp>
        </p:grpSp>
        <p:sp>
          <p:nvSpPr>
            <p:cNvPr name="TextBox 21" id="21"/>
            <p:cNvSpPr txBox="true"/>
            <p:nvPr/>
          </p:nvSpPr>
          <p:spPr>
            <a:xfrm rot="0">
              <a:off x="713255" y="691742"/>
              <a:ext cx="6609755" cy="7092686"/>
            </a:xfrm>
            <a:prstGeom prst="rect">
              <a:avLst/>
            </a:prstGeom>
          </p:spPr>
          <p:txBody>
            <a:bodyPr anchor="t" rtlCol="false" tIns="0" lIns="0" bIns="0" rIns="0">
              <a:spAutoFit/>
            </a:bodyPr>
            <a:lstStyle/>
            <a:p>
              <a:pPr algn="ctr">
                <a:lnSpc>
                  <a:spcPts val="2698"/>
                </a:lnSpc>
                <a:spcBef>
                  <a:spcPct val="0"/>
                </a:spcBef>
              </a:pPr>
              <a:r>
                <a:rPr lang="en-US" sz="2059">
                  <a:solidFill>
                    <a:srgbClr val="404040"/>
                  </a:solidFill>
                  <a:latin typeface="Montserrat"/>
                </a:rPr>
                <a:t>I learned that I need to manage my time a bit better if I wanted to actually get this done one day. I also realized that I tended to get off track a lot with this project. I had a hard time remebering that this project was for a Musoc History class and not just a fun side project. I also learned that there’s a lot of things that I would actually have to put more time and effort into learning. For example, I need to learn proper anatomy when it comes to drawing, improve on defining my art style, I need to revisit music theory, learn the guitar, learn how to use more tech software, etc. </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grpSp>
        <p:nvGrpSpPr>
          <p:cNvPr name="Group 3" id="3"/>
          <p:cNvGrpSpPr/>
          <p:nvPr/>
        </p:nvGrpSpPr>
        <p:grpSpPr>
          <a:xfrm rot="0">
            <a:off x="2768310" y="1646655"/>
            <a:ext cx="12751380" cy="6993690"/>
            <a:chOff x="0" y="0"/>
            <a:chExt cx="3358388" cy="1841959"/>
          </a:xfrm>
        </p:grpSpPr>
        <p:sp>
          <p:nvSpPr>
            <p:cNvPr name="Freeform 4" id="4"/>
            <p:cNvSpPr/>
            <p:nvPr/>
          </p:nvSpPr>
          <p:spPr>
            <a:xfrm flipH="false" flipV="false" rot="0">
              <a:off x="0" y="0"/>
              <a:ext cx="3358388" cy="1841959"/>
            </a:xfrm>
            <a:custGeom>
              <a:avLst/>
              <a:gdLst/>
              <a:ahLst/>
              <a:cxnLst/>
              <a:rect r="r" b="b" t="t" l="l"/>
              <a:pathLst>
                <a:path h="1841959" w="3358388">
                  <a:moveTo>
                    <a:pt x="0" y="0"/>
                  </a:moveTo>
                  <a:lnTo>
                    <a:pt x="3358388" y="0"/>
                  </a:lnTo>
                  <a:lnTo>
                    <a:pt x="3358388" y="1841959"/>
                  </a:lnTo>
                  <a:lnTo>
                    <a:pt x="0" y="1841959"/>
                  </a:lnTo>
                  <a:close/>
                </a:path>
              </a:pathLst>
            </a:custGeom>
            <a:solidFill>
              <a:srgbClr val="F7BB97"/>
            </a:solidFill>
          </p:spPr>
        </p:sp>
        <p:sp>
          <p:nvSpPr>
            <p:cNvPr name="TextBox 5" id="5"/>
            <p:cNvSpPr txBox="true"/>
            <p:nvPr/>
          </p:nvSpPr>
          <p:spPr>
            <a:xfrm>
              <a:off x="0" y="-38100"/>
              <a:ext cx="3358388" cy="1880059"/>
            </a:xfrm>
            <a:prstGeom prst="rect">
              <a:avLst/>
            </a:prstGeom>
          </p:spPr>
          <p:txBody>
            <a:bodyPr anchor="ctr" rtlCol="false" tIns="50800" lIns="50800" bIns="50800" rIns="50800"/>
            <a:lstStyle/>
            <a:p>
              <a:pPr algn="ctr">
                <a:lnSpc>
                  <a:spcPts val="3499"/>
                </a:lnSpc>
              </a:pPr>
            </a:p>
          </p:txBody>
        </p:sp>
      </p:grpSp>
      <p:sp>
        <p:nvSpPr>
          <p:cNvPr name="TextBox 6" id="6"/>
          <p:cNvSpPr txBox="true"/>
          <p:nvPr/>
        </p:nvSpPr>
        <p:spPr>
          <a:xfrm rot="0">
            <a:off x="4582443" y="4649626"/>
            <a:ext cx="9123113" cy="2806700"/>
          </a:xfrm>
          <a:prstGeom prst="rect">
            <a:avLst/>
          </a:prstGeom>
        </p:spPr>
        <p:txBody>
          <a:bodyPr anchor="t" rtlCol="false" tIns="0" lIns="0" bIns="0" rIns="0">
            <a:spAutoFit/>
          </a:bodyPr>
          <a:lstStyle/>
          <a:p>
            <a:pPr algn="ctr">
              <a:lnSpc>
                <a:spcPts val="2800"/>
              </a:lnSpc>
              <a:spcBef>
                <a:spcPct val="0"/>
              </a:spcBef>
            </a:pPr>
            <a:r>
              <a:rPr lang="en-US" sz="2000">
                <a:solidFill>
                  <a:srgbClr val="525252"/>
                </a:solidFill>
                <a:latin typeface="Montserrat Medium"/>
              </a:rPr>
              <a:t>I had a lot of fun working on this project. I know that if I hadn’t taken this class, I probably wouldn’t have even tried to work on something like this. I know that I’va always wanted to do something like this, but actually doing it made me love it. I would love to pick this up, polish it, learn more about music, learn more about composing, and learn how to play the guitar in order to bring this to life. Whether it be an actual movie, a comic, or an animation, I want to be able to share this work with the world one day</a:t>
            </a:r>
          </a:p>
        </p:txBody>
      </p:sp>
      <p:sp>
        <p:nvSpPr>
          <p:cNvPr name="TextBox 7" id="7"/>
          <p:cNvSpPr txBox="true"/>
          <p:nvPr/>
        </p:nvSpPr>
        <p:spPr>
          <a:xfrm rot="0">
            <a:off x="3792608" y="2678274"/>
            <a:ext cx="1070278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rPr>
              <a:t>PROJECT CONCLUSION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214591" y="-653351"/>
            <a:ext cx="3335222" cy="3026714"/>
          </a:xfrm>
          <a:custGeom>
            <a:avLst/>
            <a:gdLst/>
            <a:ahLst/>
            <a:cxnLst/>
            <a:rect r="r" b="b" t="t" l="l"/>
            <a:pathLst>
              <a:path h="3026714" w="3335222">
                <a:moveTo>
                  <a:pt x="0" y="0"/>
                </a:moveTo>
                <a:lnTo>
                  <a:pt x="3335222" y="0"/>
                </a:lnTo>
                <a:lnTo>
                  <a:pt x="3335222" y="3026714"/>
                </a:lnTo>
                <a:lnTo>
                  <a:pt x="0" y="3026714"/>
                </a:lnTo>
                <a:lnTo>
                  <a:pt x="0" y="0"/>
                </a:lnTo>
                <a:close/>
              </a:path>
            </a:pathLst>
          </a:custGeom>
          <a:blipFill>
            <a:blip r:embed="rId3"/>
            <a:stretch>
              <a:fillRect l="0" t="0" r="0" b="0"/>
            </a:stretch>
          </a:blipFill>
        </p:spPr>
      </p:sp>
      <p:sp>
        <p:nvSpPr>
          <p:cNvPr name="Freeform 4" id="4"/>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4"/>
            <a:stretch>
              <a:fillRect l="0" t="0" r="0" b="0"/>
            </a:stretch>
          </a:blipFill>
        </p:spPr>
      </p:sp>
      <p:sp>
        <p:nvSpPr>
          <p:cNvPr name="Freeform 5" id="5"/>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5"/>
            <a:stretch>
              <a:fillRect l="0" t="0" r="0" b="0"/>
            </a:stretch>
          </a:blipFill>
        </p:spPr>
      </p:sp>
      <p:sp>
        <p:nvSpPr>
          <p:cNvPr name="Freeform 6" id="6"/>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6"/>
            <a:stretch>
              <a:fillRect l="0" t="0" r="0" b="0"/>
            </a:stretch>
          </a:blipFill>
        </p:spPr>
      </p:sp>
      <p:sp>
        <p:nvSpPr>
          <p:cNvPr name="Freeform 7" id="7"/>
          <p:cNvSpPr/>
          <p:nvPr/>
        </p:nvSpPr>
        <p:spPr>
          <a:xfrm flipH="false" flipV="false" rot="0">
            <a:off x="13748651" y="8858795"/>
            <a:ext cx="2268425" cy="1990543"/>
          </a:xfrm>
          <a:custGeom>
            <a:avLst/>
            <a:gdLst/>
            <a:ahLst/>
            <a:cxnLst/>
            <a:rect r="r" b="b" t="t" l="l"/>
            <a:pathLst>
              <a:path h="1990543" w="2268425">
                <a:moveTo>
                  <a:pt x="0" y="0"/>
                </a:moveTo>
                <a:lnTo>
                  <a:pt x="2268425" y="0"/>
                </a:lnTo>
                <a:lnTo>
                  <a:pt x="2268425" y="1990543"/>
                </a:lnTo>
                <a:lnTo>
                  <a:pt x="0" y="1990543"/>
                </a:lnTo>
                <a:lnTo>
                  <a:pt x="0" y="0"/>
                </a:lnTo>
                <a:close/>
              </a:path>
            </a:pathLst>
          </a:custGeom>
          <a:blipFill>
            <a:blip r:embed="rId7"/>
            <a:stretch>
              <a:fillRect l="0" t="0" r="0" b="0"/>
            </a:stretch>
          </a:blipFill>
        </p:spPr>
      </p:sp>
      <p:sp>
        <p:nvSpPr>
          <p:cNvPr name="Freeform 8" id="8"/>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6"/>
            <a:stretch>
              <a:fillRect l="0" t="0" r="0" b="0"/>
            </a:stretch>
          </a:blipFill>
        </p:spPr>
      </p:sp>
      <p:sp>
        <p:nvSpPr>
          <p:cNvPr name="Freeform 9" id="9"/>
          <p:cNvSpPr/>
          <p:nvPr/>
        </p:nvSpPr>
        <p:spPr>
          <a:xfrm flipH="false" flipV="false" rot="0">
            <a:off x="-1214591" y="3572091"/>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8"/>
            <a:stretch>
              <a:fillRect l="0" t="0" r="0" b="0"/>
            </a:stretch>
          </a:blipFill>
        </p:spPr>
      </p:sp>
      <p:sp>
        <p:nvSpPr>
          <p:cNvPr name="Freeform 10" id="10"/>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9"/>
            <a:stretch>
              <a:fillRect l="0" t="0" r="0" b="0"/>
            </a:stretch>
          </a:blipFill>
        </p:spPr>
      </p:sp>
      <p:sp>
        <p:nvSpPr>
          <p:cNvPr name="Freeform 11" id="11"/>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10"/>
            <a:stretch>
              <a:fillRect l="0" t="0" r="0" b="0"/>
            </a:stretch>
          </a:blipFill>
        </p:spPr>
      </p:sp>
      <p:sp>
        <p:nvSpPr>
          <p:cNvPr name="Freeform 12" id="12"/>
          <p:cNvSpPr/>
          <p:nvPr/>
        </p:nvSpPr>
        <p:spPr>
          <a:xfrm flipH="false" flipV="false" rot="0">
            <a:off x="10789271" y="-1202197"/>
            <a:ext cx="2478756" cy="2404393"/>
          </a:xfrm>
          <a:custGeom>
            <a:avLst/>
            <a:gdLst/>
            <a:ahLst/>
            <a:cxnLst/>
            <a:rect r="r" b="b" t="t" l="l"/>
            <a:pathLst>
              <a:path h="2404393" w="2478756">
                <a:moveTo>
                  <a:pt x="0" y="0"/>
                </a:moveTo>
                <a:lnTo>
                  <a:pt x="2478756" y="0"/>
                </a:lnTo>
                <a:lnTo>
                  <a:pt x="2478756" y="2404394"/>
                </a:lnTo>
                <a:lnTo>
                  <a:pt x="0" y="2404394"/>
                </a:lnTo>
                <a:lnTo>
                  <a:pt x="0" y="0"/>
                </a:lnTo>
                <a:close/>
              </a:path>
            </a:pathLst>
          </a:custGeom>
          <a:blipFill>
            <a:blip r:embed="rId11"/>
            <a:stretch>
              <a:fillRect l="0" t="0" r="0" b="0"/>
            </a:stretch>
          </a:blipFill>
        </p:spPr>
      </p:sp>
      <p:sp>
        <p:nvSpPr>
          <p:cNvPr name="Freeform 13" id="13"/>
          <p:cNvSpPr/>
          <p:nvPr/>
        </p:nvSpPr>
        <p:spPr>
          <a:xfrm flipH="false" flipV="false" rot="0">
            <a:off x="-778935" y="8261739"/>
            <a:ext cx="3287385" cy="3184654"/>
          </a:xfrm>
          <a:custGeom>
            <a:avLst/>
            <a:gdLst/>
            <a:ahLst/>
            <a:cxnLst/>
            <a:rect r="r" b="b" t="t" l="l"/>
            <a:pathLst>
              <a:path h="3184654" w="3287385">
                <a:moveTo>
                  <a:pt x="0" y="0"/>
                </a:moveTo>
                <a:lnTo>
                  <a:pt x="3287384" y="0"/>
                </a:lnTo>
                <a:lnTo>
                  <a:pt x="3287384" y="3184654"/>
                </a:lnTo>
                <a:lnTo>
                  <a:pt x="0" y="3184654"/>
                </a:lnTo>
                <a:lnTo>
                  <a:pt x="0" y="0"/>
                </a:lnTo>
                <a:close/>
              </a:path>
            </a:pathLst>
          </a:custGeom>
          <a:blipFill>
            <a:blip r:embed="rId12"/>
            <a:stretch>
              <a:fillRect l="0" t="0" r="0" b="0"/>
            </a:stretch>
          </a:blipFill>
        </p:spPr>
      </p:sp>
      <p:sp>
        <p:nvSpPr>
          <p:cNvPr name="Freeform 14" id="14"/>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10"/>
            <a:stretch>
              <a:fillRect l="0" t="0" r="0" b="0"/>
            </a:stretch>
          </a:blipFill>
        </p:spPr>
      </p:sp>
      <p:sp>
        <p:nvSpPr>
          <p:cNvPr name="Freeform 15" id="15"/>
          <p:cNvSpPr/>
          <p:nvPr/>
        </p:nvSpPr>
        <p:spPr>
          <a:xfrm flipH="false" flipV="false" rot="-8754662">
            <a:off x="5893358" y="-2053103"/>
            <a:ext cx="4176376" cy="3664770"/>
          </a:xfrm>
          <a:custGeom>
            <a:avLst/>
            <a:gdLst/>
            <a:ahLst/>
            <a:cxnLst/>
            <a:rect r="r" b="b" t="t" l="l"/>
            <a:pathLst>
              <a:path h="3664770" w="4176376">
                <a:moveTo>
                  <a:pt x="0" y="0"/>
                </a:moveTo>
                <a:lnTo>
                  <a:pt x="4176376" y="0"/>
                </a:lnTo>
                <a:lnTo>
                  <a:pt x="4176376" y="3664769"/>
                </a:lnTo>
                <a:lnTo>
                  <a:pt x="0" y="3664769"/>
                </a:lnTo>
                <a:lnTo>
                  <a:pt x="0" y="0"/>
                </a:lnTo>
                <a:close/>
              </a:path>
            </a:pathLst>
          </a:custGeom>
          <a:blipFill>
            <a:blip r:embed="rId7"/>
            <a:stretch>
              <a:fillRect l="0" t="0" r="0" b="0"/>
            </a:stretch>
          </a:blipFill>
        </p:spPr>
      </p:sp>
      <p:sp>
        <p:nvSpPr>
          <p:cNvPr name="TextBox 16" id="16"/>
          <p:cNvSpPr txBox="true"/>
          <p:nvPr/>
        </p:nvSpPr>
        <p:spPr>
          <a:xfrm rot="0">
            <a:off x="3931403" y="3588870"/>
            <a:ext cx="10425193" cy="4347509"/>
          </a:xfrm>
          <a:prstGeom prst="rect">
            <a:avLst/>
          </a:prstGeom>
        </p:spPr>
        <p:txBody>
          <a:bodyPr anchor="t" rtlCol="false" tIns="0" lIns="0" bIns="0" rIns="0">
            <a:spAutoFit/>
          </a:bodyPr>
          <a:lstStyle/>
          <a:p>
            <a:pPr algn="ctr" marL="0" indent="0" lvl="0">
              <a:lnSpc>
                <a:spcPts val="16396"/>
              </a:lnSpc>
            </a:pPr>
            <a:r>
              <a:rPr lang="en-US" sz="19065">
                <a:solidFill>
                  <a:srgbClr val="404040"/>
                </a:solidFill>
                <a:latin typeface="Hibernate"/>
              </a:rPr>
              <a:t>THANK YOU VERY MUCH!</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6190" y="1186811"/>
            <a:ext cx="5732780" cy="8329524"/>
            <a:chOff x="0" y="0"/>
            <a:chExt cx="1509868" cy="2193784"/>
          </a:xfrm>
        </p:grpSpPr>
        <p:sp>
          <p:nvSpPr>
            <p:cNvPr name="Freeform 3" id="3"/>
            <p:cNvSpPr/>
            <p:nvPr/>
          </p:nvSpPr>
          <p:spPr>
            <a:xfrm flipH="false" flipV="false" rot="0">
              <a:off x="0" y="0"/>
              <a:ext cx="1509868" cy="2193784"/>
            </a:xfrm>
            <a:custGeom>
              <a:avLst/>
              <a:gdLst/>
              <a:ahLst/>
              <a:cxnLst/>
              <a:rect r="r" b="b" t="t" l="l"/>
              <a:pathLst>
                <a:path h="2193784" w="1509868">
                  <a:moveTo>
                    <a:pt x="0" y="0"/>
                  </a:moveTo>
                  <a:lnTo>
                    <a:pt x="1509868" y="0"/>
                  </a:lnTo>
                  <a:lnTo>
                    <a:pt x="1509868" y="2193784"/>
                  </a:lnTo>
                  <a:lnTo>
                    <a:pt x="0" y="2193784"/>
                  </a:lnTo>
                  <a:close/>
                </a:path>
              </a:pathLst>
            </a:custGeom>
            <a:solidFill>
              <a:srgbClr val="404040"/>
            </a:solidFill>
          </p:spPr>
        </p:sp>
        <p:sp>
          <p:nvSpPr>
            <p:cNvPr name="TextBox 4" id="4"/>
            <p:cNvSpPr txBox="true"/>
            <p:nvPr/>
          </p:nvSpPr>
          <p:spPr>
            <a:xfrm>
              <a:off x="0" y="9525"/>
              <a:ext cx="1509868" cy="2184259"/>
            </a:xfrm>
            <a:prstGeom prst="rect">
              <a:avLst/>
            </a:prstGeom>
          </p:spPr>
          <p:txBody>
            <a:bodyPr anchor="ctr" rtlCol="false" tIns="50800" lIns="50800" bIns="50800" rIns="50800"/>
            <a:lstStyle/>
            <a:p>
              <a:pPr algn="ctr">
                <a:lnSpc>
                  <a:spcPts val="2898"/>
                </a:lnSpc>
              </a:pPr>
            </a:p>
          </p:txBody>
        </p:sp>
      </p:grpSp>
      <p:sp>
        <p:nvSpPr>
          <p:cNvPr name="Freeform 5" id="5"/>
          <p:cNvSpPr/>
          <p:nvPr/>
        </p:nvSpPr>
        <p:spPr>
          <a:xfrm flipH="false" flipV="false" rot="0">
            <a:off x="10945719" y="986186"/>
            <a:ext cx="5778009" cy="8272114"/>
          </a:xfrm>
          <a:custGeom>
            <a:avLst/>
            <a:gdLst/>
            <a:ahLst/>
            <a:cxnLst/>
            <a:rect r="r" b="b" t="t" l="l"/>
            <a:pathLst>
              <a:path h="8272114" w="5778009">
                <a:moveTo>
                  <a:pt x="0" y="0"/>
                </a:moveTo>
                <a:lnTo>
                  <a:pt x="5778009" y="0"/>
                </a:lnTo>
                <a:lnTo>
                  <a:pt x="5778009" y="8272114"/>
                </a:lnTo>
                <a:lnTo>
                  <a:pt x="0" y="8272114"/>
                </a:lnTo>
                <a:lnTo>
                  <a:pt x="0" y="0"/>
                </a:lnTo>
                <a:close/>
              </a:path>
            </a:pathLst>
          </a:custGeom>
          <a:blipFill>
            <a:blip r:embed="rId2"/>
            <a:stretch>
              <a:fillRect l="0" t="0" r="0" b="0"/>
            </a:stretch>
          </a:blipFill>
        </p:spPr>
      </p:sp>
      <p:sp>
        <p:nvSpPr>
          <p:cNvPr name="TextBox 6" id="6"/>
          <p:cNvSpPr txBox="true"/>
          <p:nvPr/>
        </p:nvSpPr>
        <p:spPr>
          <a:xfrm rot="0">
            <a:off x="1240777" y="733404"/>
            <a:ext cx="9026966" cy="1858660"/>
          </a:xfrm>
          <a:prstGeom prst="rect">
            <a:avLst/>
          </a:prstGeom>
        </p:spPr>
        <p:txBody>
          <a:bodyPr anchor="t" rtlCol="false" tIns="0" lIns="0" bIns="0" rIns="0">
            <a:spAutoFit/>
          </a:bodyPr>
          <a:lstStyle/>
          <a:p>
            <a:pPr algn="l" marL="0" indent="0" lvl="0">
              <a:lnSpc>
                <a:spcPts val="15063"/>
              </a:lnSpc>
              <a:spcBef>
                <a:spcPct val="0"/>
              </a:spcBef>
            </a:pPr>
            <a:r>
              <a:rPr lang="en-US" sz="11498">
                <a:solidFill>
                  <a:srgbClr val="404040"/>
                </a:solidFill>
                <a:latin typeface="Hibernate"/>
              </a:rPr>
              <a:t>BACKSTORY &amp; CULTURE</a:t>
            </a:r>
          </a:p>
        </p:txBody>
      </p:sp>
      <p:sp>
        <p:nvSpPr>
          <p:cNvPr name="TextBox 7" id="7"/>
          <p:cNvSpPr txBox="true"/>
          <p:nvPr/>
        </p:nvSpPr>
        <p:spPr>
          <a:xfrm rot="0">
            <a:off x="1240777" y="2204403"/>
            <a:ext cx="7703474" cy="8183245"/>
          </a:xfrm>
          <a:prstGeom prst="rect">
            <a:avLst/>
          </a:prstGeom>
        </p:spPr>
        <p:txBody>
          <a:bodyPr anchor="t" rtlCol="false" tIns="0" lIns="0" bIns="0" rIns="0">
            <a:spAutoFit/>
          </a:bodyPr>
          <a:lstStyle/>
          <a:p>
            <a:pPr>
              <a:lnSpc>
                <a:spcPts val="3080"/>
              </a:lnSpc>
            </a:pPr>
            <a:r>
              <a:rPr lang="en-US" sz="2200">
                <a:solidFill>
                  <a:srgbClr val="404040"/>
                </a:solidFill>
                <a:latin typeface="Montserrat"/>
              </a:rPr>
              <a:t>Before I present my project, I would like to give some background on the story that surrounds my character and the storyboard. My main character’s name is Aeneas Rodriguez-Castellano and he is from Guanajuato, Mexico. He comes from a family of witches that make deals with the devil in exchange for black magic. He essentially walks away from ths life because it isn’t a life he wants to live. However, he could never really walk away from that forever and people associate him with his family. As a result, he becomes very ostracized from society and is lonely. Regardless of this, he never harbors hate toward people because he knows what hate can do to the people around him. He gains his powers after helping a woman being harassed by a Spanish soldier, and becomes a vigilante. Conflict arises when he realizes someone is using black magic against him and is confronted by the Spanish Catholic Church for being a  vigilante. </a:t>
            </a:r>
          </a:p>
          <a:p>
            <a:pPr algn="l" marL="0" indent="0" lvl="0">
              <a:lnSpc>
                <a:spcPts val="3080"/>
              </a:lnSpc>
              <a:spcBef>
                <a:spcPct val="0"/>
              </a:spcBef>
            </a:pPr>
          </a:p>
          <a:p>
            <a:pPr algn="l" marL="0" indent="0" lvl="0">
              <a:lnSpc>
                <a:spcPts val="3080"/>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TextBox 3" id="3"/>
          <p:cNvSpPr txBox="true"/>
          <p:nvPr/>
        </p:nvSpPr>
        <p:spPr>
          <a:xfrm rot="0">
            <a:off x="1756883" y="1640190"/>
            <a:ext cx="14774235" cy="1956435"/>
          </a:xfrm>
          <a:prstGeom prst="rect">
            <a:avLst/>
          </a:prstGeom>
        </p:spPr>
        <p:txBody>
          <a:bodyPr anchor="t" rtlCol="false" tIns="0" lIns="0" bIns="0" rIns="0">
            <a:spAutoFit/>
          </a:bodyPr>
          <a:lstStyle/>
          <a:p>
            <a:pPr algn="ctr" marL="0" indent="0" lvl="0">
              <a:lnSpc>
                <a:spcPts val="15720"/>
              </a:lnSpc>
              <a:spcBef>
                <a:spcPct val="0"/>
              </a:spcBef>
            </a:pPr>
            <a:r>
              <a:rPr lang="en-US" sz="12000" strike="noStrike" u="none">
                <a:solidFill>
                  <a:srgbClr val="404040"/>
                </a:solidFill>
                <a:latin typeface="Hibernate"/>
              </a:rPr>
              <a:t>WHAT I’LL BE SHARING</a:t>
            </a:r>
          </a:p>
        </p:txBody>
      </p:sp>
      <p:grpSp>
        <p:nvGrpSpPr>
          <p:cNvPr name="Group 4" id="4"/>
          <p:cNvGrpSpPr/>
          <p:nvPr/>
        </p:nvGrpSpPr>
        <p:grpSpPr>
          <a:xfrm rot="0">
            <a:off x="2290872" y="3772299"/>
            <a:ext cx="4229454" cy="4741161"/>
            <a:chOff x="0" y="0"/>
            <a:chExt cx="1113930" cy="1248701"/>
          </a:xfrm>
        </p:grpSpPr>
        <p:sp>
          <p:nvSpPr>
            <p:cNvPr name="Freeform 5" id="5"/>
            <p:cNvSpPr/>
            <p:nvPr/>
          </p:nvSpPr>
          <p:spPr>
            <a:xfrm flipH="false" flipV="false" rot="0">
              <a:off x="0" y="0"/>
              <a:ext cx="1113930" cy="1248701"/>
            </a:xfrm>
            <a:custGeom>
              <a:avLst/>
              <a:gdLst/>
              <a:ahLst/>
              <a:cxnLst/>
              <a:rect r="r" b="b" t="t" l="l"/>
              <a:pathLst>
                <a:path h="1248701" w="1113930">
                  <a:moveTo>
                    <a:pt x="93354" y="0"/>
                  </a:moveTo>
                  <a:lnTo>
                    <a:pt x="1020576" y="0"/>
                  </a:lnTo>
                  <a:cubicBezTo>
                    <a:pt x="1072134" y="0"/>
                    <a:pt x="1113930" y="41796"/>
                    <a:pt x="1113930" y="93354"/>
                  </a:cubicBezTo>
                  <a:lnTo>
                    <a:pt x="1113930" y="1155346"/>
                  </a:lnTo>
                  <a:cubicBezTo>
                    <a:pt x="1113930" y="1206905"/>
                    <a:pt x="1072134" y="1248701"/>
                    <a:pt x="1020576" y="1248701"/>
                  </a:cubicBezTo>
                  <a:lnTo>
                    <a:pt x="93354" y="1248701"/>
                  </a:lnTo>
                  <a:cubicBezTo>
                    <a:pt x="41796" y="1248701"/>
                    <a:pt x="0" y="1206905"/>
                    <a:pt x="0" y="1155346"/>
                  </a:cubicBezTo>
                  <a:lnTo>
                    <a:pt x="0" y="93354"/>
                  </a:lnTo>
                  <a:cubicBezTo>
                    <a:pt x="0" y="41796"/>
                    <a:pt x="41796" y="0"/>
                    <a:pt x="93354" y="0"/>
                  </a:cubicBezTo>
                  <a:close/>
                </a:path>
              </a:pathLst>
            </a:custGeom>
            <a:solidFill>
              <a:srgbClr val="B8CDDB"/>
            </a:solidFill>
          </p:spPr>
        </p:sp>
        <p:sp>
          <p:nvSpPr>
            <p:cNvPr name="TextBox 6" id="6"/>
            <p:cNvSpPr txBox="true"/>
            <p:nvPr/>
          </p:nvSpPr>
          <p:spPr>
            <a:xfrm>
              <a:off x="0" y="9525"/>
              <a:ext cx="1113930" cy="1239176"/>
            </a:xfrm>
            <a:prstGeom prst="rect">
              <a:avLst/>
            </a:prstGeom>
          </p:spPr>
          <p:txBody>
            <a:bodyPr anchor="ctr" rtlCol="false" tIns="50800" lIns="50800" bIns="50800" rIns="50800"/>
            <a:lstStyle/>
            <a:p>
              <a:pPr algn="ctr">
                <a:lnSpc>
                  <a:spcPts val="2898"/>
                </a:lnSpc>
              </a:pPr>
            </a:p>
          </p:txBody>
        </p:sp>
      </p:grpSp>
      <p:sp>
        <p:nvSpPr>
          <p:cNvPr name="TextBox 7" id="7"/>
          <p:cNvSpPr txBox="true"/>
          <p:nvPr/>
        </p:nvSpPr>
        <p:spPr>
          <a:xfrm rot="0">
            <a:off x="2768325" y="5019297"/>
            <a:ext cx="3289398" cy="2910967"/>
          </a:xfrm>
          <a:prstGeom prst="rect">
            <a:avLst/>
          </a:prstGeom>
        </p:spPr>
        <p:txBody>
          <a:bodyPr anchor="t" rtlCol="false" tIns="0" lIns="0" bIns="0" rIns="0">
            <a:spAutoFit/>
          </a:bodyPr>
          <a:lstStyle/>
          <a:p>
            <a:pPr algn="ctr">
              <a:lnSpc>
                <a:spcPts val="3343"/>
              </a:lnSpc>
            </a:pPr>
            <a:r>
              <a:rPr lang="en-US" sz="2199" spc="70">
                <a:solidFill>
                  <a:srgbClr val="000000"/>
                </a:solidFill>
                <a:latin typeface="Montserrat Medium"/>
              </a:rPr>
              <a:t>I have prepared character profiles for the two main characters, showcasing their personalities and physical attributes</a:t>
            </a:r>
          </a:p>
        </p:txBody>
      </p:sp>
      <p:grpSp>
        <p:nvGrpSpPr>
          <p:cNvPr name="Group 8" id="8"/>
          <p:cNvGrpSpPr/>
          <p:nvPr/>
        </p:nvGrpSpPr>
        <p:grpSpPr>
          <a:xfrm rot="0">
            <a:off x="7029273" y="3772299"/>
            <a:ext cx="4229454" cy="4741161"/>
            <a:chOff x="0" y="0"/>
            <a:chExt cx="1113930" cy="1248701"/>
          </a:xfrm>
        </p:grpSpPr>
        <p:sp>
          <p:nvSpPr>
            <p:cNvPr name="Freeform 9" id="9"/>
            <p:cNvSpPr/>
            <p:nvPr/>
          </p:nvSpPr>
          <p:spPr>
            <a:xfrm flipH="false" flipV="false" rot="0">
              <a:off x="0" y="0"/>
              <a:ext cx="1113930" cy="1248701"/>
            </a:xfrm>
            <a:custGeom>
              <a:avLst/>
              <a:gdLst/>
              <a:ahLst/>
              <a:cxnLst/>
              <a:rect r="r" b="b" t="t" l="l"/>
              <a:pathLst>
                <a:path h="1248701" w="1113930">
                  <a:moveTo>
                    <a:pt x="93354" y="0"/>
                  </a:moveTo>
                  <a:lnTo>
                    <a:pt x="1020576" y="0"/>
                  </a:lnTo>
                  <a:cubicBezTo>
                    <a:pt x="1072134" y="0"/>
                    <a:pt x="1113930" y="41796"/>
                    <a:pt x="1113930" y="93354"/>
                  </a:cubicBezTo>
                  <a:lnTo>
                    <a:pt x="1113930" y="1155346"/>
                  </a:lnTo>
                  <a:cubicBezTo>
                    <a:pt x="1113930" y="1206905"/>
                    <a:pt x="1072134" y="1248701"/>
                    <a:pt x="1020576" y="1248701"/>
                  </a:cubicBezTo>
                  <a:lnTo>
                    <a:pt x="93354" y="1248701"/>
                  </a:lnTo>
                  <a:cubicBezTo>
                    <a:pt x="41796" y="1248701"/>
                    <a:pt x="0" y="1206905"/>
                    <a:pt x="0" y="1155346"/>
                  </a:cubicBezTo>
                  <a:lnTo>
                    <a:pt x="0" y="93354"/>
                  </a:lnTo>
                  <a:cubicBezTo>
                    <a:pt x="0" y="41796"/>
                    <a:pt x="41796" y="0"/>
                    <a:pt x="93354" y="0"/>
                  </a:cubicBezTo>
                  <a:close/>
                </a:path>
              </a:pathLst>
            </a:custGeom>
            <a:solidFill>
              <a:srgbClr val="F7BB97"/>
            </a:solidFill>
          </p:spPr>
        </p:sp>
        <p:sp>
          <p:nvSpPr>
            <p:cNvPr name="TextBox 10" id="10"/>
            <p:cNvSpPr txBox="true"/>
            <p:nvPr/>
          </p:nvSpPr>
          <p:spPr>
            <a:xfrm>
              <a:off x="0" y="9525"/>
              <a:ext cx="1113930" cy="1239176"/>
            </a:xfrm>
            <a:prstGeom prst="rect">
              <a:avLst/>
            </a:prstGeom>
          </p:spPr>
          <p:txBody>
            <a:bodyPr anchor="ctr" rtlCol="false" tIns="50800" lIns="50800" bIns="50800" rIns="50800"/>
            <a:lstStyle/>
            <a:p>
              <a:pPr algn="ctr">
                <a:lnSpc>
                  <a:spcPts val="2898"/>
                </a:lnSpc>
              </a:pPr>
            </a:p>
          </p:txBody>
        </p:sp>
      </p:grpSp>
      <p:sp>
        <p:nvSpPr>
          <p:cNvPr name="TextBox 11" id="11"/>
          <p:cNvSpPr txBox="true"/>
          <p:nvPr/>
        </p:nvSpPr>
        <p:spPr>
          <a:xfrm rot="0">
            <a:off x="7589001" y="4486179"/>
            <a:ext cx="3109998" cy="495300"/>
          </a:xfrm>
          <a:prstGeom prst="rect">
            <a:avLst/>
          </a:prstGeom>
        </p:spPr>
        <p:txBody>
          <a:bodyPr anchor="t" rtlCol="false" tIns="0" lIns="0" bIns="0" rIns="0">
            <a:spAutoFit/>
          </a:bodyPr>
          <a:lstStyle/>
          <a:p>
            <a:pPr algn="ctr" marL="0" indent="0" lvl="0">
              <a:lnSpc>
                <a:spcPts val="4199"/>
              </a:lnSpc>
              <a:spcBef>
                <a:spcPct val="0"/>
              </a:spcBef>
            </a:pPr>
            <a:r>
              <a:rPr lang="en-US" sz="2999" spc="95" strike="noStrike" u="none">
                <a:solidFill>
                  <a:srgbClr val="000000"/>
                </a:solidFill>
                <a:latin typeface="Montserrat Bold"/>
              </a:rPr>
              <a:t>SOUNDTRACK</a:t>
            </a:r>
          </a:p>
        </p:txBody>
      </p:sp>
      <p:sp>
        <p:nvSpPr>
          <p:cNvPr name="TextBox 12" id="12"/>
          <p:cNvSpPr txBox="true"/>
          <p:nvPr/>
        </p:nvSpPr>
        <p:spPr>
          <a:xfrm rot="0">
            <a:off x="7499301" y="5019297"/>
            <a:ext cx="3289398" cy="3330067"/>
          </a:xfrm>
          <a:prstGeom prst="rect">
            <a:avLst/>
          </a:prstGeom>
        </p:spPr>
        <p:txBody>
          <a:bodyPr anchor="t" rtlCol="false" tIns="0" lIns="0" bIns="0" rIns="0">
            <a:spAutoFit/>
          </a:bodyPr>
          <a:lstStyle/>
          <a:p>
            <a:pPr algn="ctr" marL="0" indent="0" lvl="0">
              <a:lnSpc>
                <a:spcPts val="3343"/>
              </a:lnSpc>
              <a:spcBef>
                <a:spcPct val="0"/>
              </a:spcBef>
            </a:pPr>
            <a:r>
              <a:rPr lang="en-US" sz="2199" spc="70" strike="noStrike" u="none">
                <a:solidFill>
                  <a:srgbClr val="000000"/>
                </a:solidFill>
                <a:latin typeface="Montserrat Medium"/>
              </a:rPr>
              <a:t>I have prepared a soundtrack for my storyboard and a two piece end credit scene. I will also mention 2 songs that would absolutly need to be included</a:t>
            </a:r>
          </a:p>
        </p:txBody>
      </p:sp>
      <p:grpSp>
        <p:nvGrpSpPr>
          <p:cNvPr name="Group 13" id="13"/>
          <p:cNvGrpSpPr/>
          <p:nvPr/>
        </p:nvGrpSpPr>
        <p:grpSpPr>
          <a:xfrm rot="0">
            <a:off x="11763552" y="3772299"/>
            <a:ext cx="4229454" cy="4741161"/>
            <a:chOff x="0" y="0"/>
            <a:chExt cx="1113930" cy="1248701"/>
          </a:xfrm>
        </p:grpSpPr>
        <p:sp>
          <p:nvSpPr>
            <p:cNvPr name="Freeform 14" id="14"/>
            <p:cNvSpPr/>
            <p:nvPr/>
          </p:nvSpPr>
          <p:spPr>
            <a:xfrm flipH="false" flipV="false" rot="0">
              <a:off x="0" y="0"/>
              <a:ext cx="1113930" cy="1248701"/>
            </a:xfrm>
            <a:custGeom>
              <a:avLst/>
              <a:gdLst/>
              <a:ahLst/>
              <a:cxnLst/>
              <a:rect r="r" b="b" t="t" l="l"/>
              <a:pathLst>
                <a:path h="1248701" w="1113930">
                  <a:moveTo>
                    <a:pt x="93354" y="0"/>
                  </a:moveTo>
                  <a:lnTo>
                    <a:pt x="1020576" y="0"/>
                  </a:lnTo>
                  <a:cubicBezTo>
                    <a:pt x="1072134" y="0"/>
                    <a:pt x="1113930" y="41796"/>
                    <a:pt x="1113930" y="93354"/>
                  </a:cubicBezTo>
                  <a:lnTo>
                    <a:pt x="1113930" y="1155346"/>
                  </a:lnTo>
                  <a:cubicBezTo>
                    <a:pt x="1113930" y="1206905"/>
                    <a:pt x="1072134" y="1248701"/>
                    <a:pt x="1020576" y="1248701"/>
                  </a:cubicBezTo>
                  <a:lnTo>
                    <a:pt x="93354" y="1248701"/>
                  </a:lnTo>
                  <a:cubicBezTo>
                    <a:pt x="41796" y="1248701"/>
                    <a:pt x="0" y="1206905"/>
                    <a:pt x="0" y="1155346"/>
                  </a:cubicBezTo>
                  <a:lnTo>
                    <a:pt x="0" y="93354"/>
                  </a:lnTo>
                  <a:cubicBezTo>
                    <a:pt x="0" y="41796"/>
                    <a:pt x="41796" y="0"/>
                    <a:pt x="93354" y="0"/>
                  </a:cubicBezTo>
                  <a:close/>
                </a:path>
              </a:pathLst>
            </a:custGeom>
            <a:solidFill>
              <a:srgbClr val="FFD2CC"/>
            </a:solidFill>
          </p:spPr>
        </p:sp>
        <p:sp>
          <p:nvSpPr>
            <p:cNvPr name="TextBox 15" id="15"/>
            <p:cNvSpPr txBox="true"/>
            <p:nvPr/>
          </p:nvSpPr>
          <p:spPr>
            <a:xfrm>
              <a:off x="0" y="9525"/>
              <a:ext cx="1113930" cy="1239176"/>
            </a:xfrm>
            <a:prstGeom prst="rect">
              <a:avLst/>
            </a:prstGeom>
          </p:spPr>
          <p:txBody>
            <a:bodyPr anchor="ctr" rtlCol="false" tIns="50800" lIns="50800" bIns="50800" rIns="50800"/>
            <a:lstStyle/>
            <a:p>
              <a:pPr algn="ctr">
                <a:lnSpc>
                  <a:spcPts val="2898"/>
                </a:lnSpc>
              </a:pPr>
            </a:p>
          </p:txBody>
        </p:sp>
      </p:grpSp>
      <p:sp>
        <p:nvSpPr>
          <p:cNvPr name="TextBox 16" id="16"/>
          <p:cNvSpPr txBox="true"/>
          <p:nvPr/>
        </p:nvSpPr>
        <p:spPr>
          <a:xfrm rot="0">
            <a:off x="12390789" y="4486179"/>
            <a:ext cx="2974980" cy="1019175"/>
          </a:xfrm>
          <a:prstGeom prst="rect">
            <a:avLst/>
          </a:prstGeom>
        </p:spPr>
        <p:txBody>
          <a:bodyPr anchor="t" rtlCol="false" tIns="0" lIns="0" bIns="0" rIns="0">
            <a:spAutoFit/>
          </a:bodyPr>
          <a:lstStyle/>
          <a:p>
            <a:pPr algn="ctr" marL="0" indent="0" lvl="0">
              <a:lnSpc>
                <a:spcPts val="4199"/>
              </a:lnSpc>
              <a:spcBef>
                <a:spcPct val="0"/>
              </a:spcBef>
            </a:pPr>
            <a:r>
              <a:rPr lang="en-US" sz="2999" spc="95">
                <a:solidFill>
                  <a:srgbClr val="000000"/>
                </a:solidFill>
                <a:latin typeface="Montserrat Bold"/>
              </a:rPr>
              <a:t>STORYBOARD  &amp; SCRIPT</a:t>
            </a:r>
          </a:p>
        </p:txBody>
      </p:sp>
      <p:sp>
        <p:nvSpPr>
          <p:cNvPr name="TextBox 17" id="17"/>
          <p:cNvSpPr txBox="true"/>
          <p:nvPr/>
        </p:nvSpPr>
        <p:spPr>
          <a:xfrm rot="0">
            <a:off x="3075319" y="4486179"/>
            <a:ext cx="2660562" cy="495300"/>
          </a:xfrm>
          <a:prstGeom prst="rect">
            <a:avLst/>
          </a:prstGeom>
        </p:spPr>
        <p:txBody>
          <a:bodyPr anchor="t" rtlCol="false" tIns="0" lIns="0" bIns="0" rIns="0">
            <a:spAutoFit/>
          </a:bodyPr>
          <a:lstStyle/>
          <a:p>
            <a:pPr algn="ctr" marL="0" indent="0" lvl="0">
              <a:lnSpc>
                <a:spcPts val="4199"/>
              </a:lnSpc>
              <a:spcBef>
                <a:spcPct val="0"/>
              </a:spcBef>
            </a:pPr>
            <a:r>
              <a:rPr lang="en-US" sz="2999" spc="95">
                <a:solidFill>
                  <a:srgbClr val="000000"/>
                </a:solidFill>
                <a:latin typeface="Montserrat Bold"/>
              </a:rPr>
              <a:t>ARTWORK</a:t>
            </a:r>
          </a:p>
        </p:txBody>
      </p:sp>
      <p:sp>
        <p:nvSpPr>
          <p:cNvPr name="TextBox 18" id="18"/>
          <p:cNvSpPr txBox="true"/>
          <p:nvPr/>
        </p:nvSpPr>
        <p:spPr>
          <a:xfrm rot="0">
            <a:off x="12233580" y="5647947"/>
            <a:ext cx="3289398" cy="2491867"/>
          </a:xfrm>
          <a:prstGeom prst="rect">
            <a:avLst/>
          </a:prstGeom>
        </p:spPr>
        <p:txBody>
          <a:bodyPr anchor="t" rtlCol="false" tIns="0" lIns="0" bIns="0" rIns="0">
            <a:spAutoFit/>
          </a:bodyPr>
          <a:lstStyle/>
          <a:p>
            <a:pPr algn="ctr" marL="0" indent="0" lvl="0">
              <a:lnSpc>
                <a:spcPts val="3343"/>
              </a:lnSpc>
              <a:spcBef>
                <a:spcPct val="0"/>
              </a:spcBef>
            </a:pPr>
            <a:r>
              <a:rPr lang="en-US" sz="2199" spc="70" strike="noStrike" u="none">
                <a:solidFill>
                  <a:srgbClr val="000000"/>
                </a:solidFill>
                <a:latin typeface="Montserrat Medium"/>
              </a:rPr>
              <a:t>I have prepared a very rough storyboard for a trailer of this work and a very detailed script.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72016" y="2302878"/>
            <a:ext cx="4412298" cy="6316887"/>
          </a:xfrm>
          <a:custGeom>
            <a:avLst/>
            <a:gdLst/>
            <a:ahLst/>
            <a:cxnLst/>
            <a:rect r="r" b="b" t="t" l="l"/>
            <a:pathLst>
              <a:path h="6316887" w="4412298">
                <a:moveTo>
                  <a:pt x="0" y="0"/>
                </a:moveTo>
                <a:lnTo>
                  <a:pt x="4412298" y="0"/>
                </a:lnTo>
                <a:lnTo>
                  <a:pt x="4412298" y="6316887"/>
                </a:lnTo>
                <a:lnTo>
                  <a:pt x="0" y="6316887"/>
                </a:lnTo>
                <a:lnTo>
                  <a:pt x="0" y="0"/>
                </a:lnTo>
                <a:close/>
              </a:path>
            </a:pathLst>
          </a:custGeom>
          <a:blipFill>
            <a:blip r:embed="rId3"/>
            <a:stretch>
              <a:fillRect l="0" t="0" r="0" b="0"/>
            </a:stretch>
          </a:blipFill>
        </p:spPr>
      </p:sp>
      <p:sp>
        <p:nvSpPr>
          <p:cNvPr name="Freeform 4" id="4"/>
          <p:cNvSpPr/>
          <p:nvPr/>
        </p:nvSpPr>
        <p:spPr>
          <a:xfrm flipH="false" flipV="false" rot="0">
            <a:off x="12104533" y="-589550"/>
            <a:ext cx="4569332" cy="6541705"/>
          </a:xfrm>
          <a:custGeom>
            <a:avLst/>
            <a:gdLst/>
            <a:ahLst/>
            <a:cxnLst/>
            <a:rect r="r" b="b" t="t" l="l"/>
            <a:pathLst>
              <a:path h="6541705" w="4569332">
                <a:moveTo>
                  <a:pt x="0" y="0"/>
                </a:moveTo>
                <a:lnTo>
                  <a:pt x="4569331" y="0"/>
                </a:lnTo>
                <a:lnTo>
                  <a:pt x="4569331" y="6541706"/>
                </a:lnTo>
                <a:lnTo>
                  <a:pt x="0" y="6541706"/>
                </a:lnTo>
                <a:lnTo>
                  <a:pt x="0" y="0"/>
                </a:lnTo>
                <a:close/>
              </a:path>
            </a:pathLst>
          </a:custGeom>
          <a:blipFill>
            <a:blip r:embed="rId4"/>
            <a:stretch>
              <a:fillRect l="0" t="0" r="0" b="0"/>
            </a:stretch>
          </a:blipFill>
        </p:spPr>
      </p:sp>
      <p:sp>
        <p:nvSpPr>
          <p:cNvPr name="Freeform 5" id="5"/>
          <p:cNvSpPr/>
          <p:nvPr/>
        </p:nvSpPr>
        <p:spPr>
          <a:xfrm flipH="false" flipV="false" rot="0">
            <a:off x="6595894" y="2047102"/>
            <a:ext cx="4676796" cy="6695558"/>
          </a:xfrm>
          <a:custGeom>
            <a:avLst/>
            <a:gdLst/>
            <a:ahLst/>
            <a:cxnLst/>
            <a:rect r="r" b="b" t="t" l="l"/>
            <a:pathLst>
              <a:path h="6695558" w="4676796">
                <a:moveTo>
                  <a:pt x="0" y="0"/>
                </a:moveTo>
                <a:lnTo>
                  <a:pt x="4676797" y="0"/>
                </a:lnTo>
                <a:lnTo>
                  <a:pt x="4676797" y="6695557"/>
                </a:lnTo>
                <a:lnTo>
                  <a:pt x="0" y="6695557"/>
                </a:lnTo>
                <a:lnTo>
                  <a:pt x="0" y="0"/>
                </a:lnTo>
                <a:close/>
              </a:path>
            </a:pathLst>
          </a:custGeom>
          <a:blipFill>
            <a:blip r:embed="rId5"/>
            <a:stretch>
              <a:fillRect l="0" t="0" r="0" b="0"/>
            </a:stretch>
          </a:blipFill>
        </p:spPr>
      </p:sp>
      <p:sp>
        <p:nvSpPr>
          <p:cNvPr name="Freeform 6" id="6"/>
          <p:cNvSpPr/>
          <p:nvPr/>
        </p:nvSpPr>
        <p:spPr>
          <a:xfrm flipH="false" flipV="false" rot="0">
            <a:off x="9841700" y="3776552"/>
            <a:ext cx="4547499" cy="6510448"/>
          </a:xfrm>
          <a:custGeom>
            <a:avLst/>
            <a:gdLst/>
            <a:ahLst/>
            <a:cxnLst/>
            <a:rect r="r" b="b" t="t" l="l"/>
            <a:pathLst>
              <a:path h="6510448" w="4547499">
                <a:moveTo>
                  <a:pt x="0" y="0"/>
                </a:moveTo>
                <a:lnTo>
                  <a:pt x="4547499" y="0"/>
                </a:lnTo>
                <a:lnTo>
                  <a:pt x="4547499" y="6510448"/>
                </a:lnTo>
                <a:lnTo>
                  <a:pt x="0" y="6510448"/>
                </a:lnTo>
                <a:lnTo>
                  <a:pt x="0" y="0"/>
                </a:lnTo>
                <a:close/>
              </a:path>
            </a:pathLst>
          </a:custGeom>
          <a:blipFill>
            <a:blip r:embed="rId6"/>
            <a:stretch>
              <a:fillRect l="0" t="0" r="0" b="0"/>
            </a:stretch>
          </a:blipFill>
        </p:spPr>
      </p:sp>
      <p:sp>
        <p:nvSpPr>
          <p:cNvPr name="Freeform 7" id="7"/>
          <p:cNvSpPr/>
          <p:nvPr/>
        </p:nvSpPr>
        <p:spPr>
          <a:xfrm flipH="false" flipV="false" rot="0">
            <a:off x="3758713" y="3109894"/>
            <a:ext cx="5385287" cy="7709871"/>
          </a:xfrm>
          <a:custGeom>
            <a:avLst/>
            <a:gdLst/>
            <a:ahLst/>
            <a:cxnLst/>
            <a:rect r="r" b="b" t="t" l="l"/>
            <a:pathLst>
              <a:path h="7709871" w="5385287">
                <a:moveTo>
                  <a:pt x="0" y="0"/>
                </a:moveTo>
                <a:lnTo>
                  <a:pt x="5385287" y="0"/>
                </a:lnTo>
                <a:lnTo>
                  <a:pt x="5385287" y="7709871"/>
                </a:lnTo>
                <a:lnTo>
                  <a:pt x="0" y="7709871"/>
                </a:lnTo>
                <a:lnTo>
                  <a:pt x="0" y="0"/>
                </a:lnTo>
                <a:close/>
              </a:path>
            </a:pathLst>
          </a:custGeom>
          <a:blipFill>
            <a:blip r:embed="rId7"/>
            <a:stretch>
              <a:fillRect l="0" t="0" r="0" b="0"/>
            </a:stretch>
          </a:blipFill>
        </p:spPr>
      </p:sp>
      <p:sp>
        <p:nvSpPr>
          <p:cNvPr name="Freeform 8" id="8"/>
          <p:cNvSpPr/>
          <p:nvPr/>
        </p:nvSpPr>
        <p:spPr>
          <a:xfrm flipH="false" flipV="false" rot="0">
            <a:off x="13259484" y="3109894"/>
            <a:ext cx="5385287" cy="7709871"/>
          </a:xfrm>
          <a:custGeom>
            <a:avLst/>
            <a:gdLst/>
            <a:ahLst/>
            <a:cxnLst/>
            <a:rect r="r" b="b" t="t" l="l"/>
            <a:pathLst>
              <a:path h="7709871" w="5385287">
                <a:moveTo>
                  <a:pt x="0" y="0"/>
                </a:moveTo>
                <a:lnTo>
                  <a:pt x="5385287" y="0"/>
                </a:lnTo>
                <a:lnTo>
                  <a:pt x="5385287" y="7709871"/>
                </a:lnTo>
                <a:lnTo>
                  <a:pt x="0" y="7709871"/>
                </a:lnTo>
                <a:lnTo>
                  <a:pt x="0" y="0"/>
                </a:lnTo>
                <a:close/>
              </a:path>
            </a:pathLst>
          </a:custGeom>
          <a:blipFill>
            <a:blip r:embed="rId8"/>
            <a:stretch>
              <a:fillRect l="0" t="0" r="0" b="0"/>
            </a:stretch>
          </a:blipFill>
        </p:spPr>
      </p:sp>
      <p:grpSp>
        <p:nvGrpSpPr>
          <p:cNvPr name="Group 9" id="9"/>
          <p:cNvGrpSpPr/>
          <p:nvPr/>
        </p:nvGrpSpPr>
        <p:grpSpPr>
          <a:xfrm rot="0">
            <a:off x="822845" y="1028700"/>
            <a:ext cx="8111447" cy="1842695"/>
            <a:chOff x="0" y="0"/>
            <a:chExt cx="10815263" cy="2456927"/>
          </a:xfrm>
        </p:grpSpPr>
        <p:sp>
          <p:nvSpPr>
            <p:cNvPr name="TextBox 10" id="10"/>
            <p:cNvSpPr txBox="true"/>
            <p:nvPr/>
          </p:nvSpPr>
          <p:spPr>
            <a:xfrm rot="0">
              <a:off x="0" y="-114300"/>
              <a:ext cx="10815263" cy="2266341"/>
            </a:xfrm>
            <a:prstGeom prst="rect">
              <a:avLst/>
            </a:prstGeom>
          </p:spPr>
          <p:txBody>
            <a:bodyPr anchor="t" rtlCol="false" tIns="0" lIns="0" bIns="0" rIns="0">
              <a:spAutoFit/>
            </a:bodyPr>
            <a:lstStyle/>
            <a:p>
              <a:pPr algn="l" marL="0" indent="0" lvl="0">
                <a:lnSpc>
                  <a:spcPts val="13887"/>
                </a:lnSpc>
                <a:spcBef>
                  <a:spcPct val="0"/>
                </a:spcBef>
              </a:pPr>
              <a:r>
                <a:rPr lang="en-US" sz="10600">
                  <a:solidFill>
                    <a:srgbClr val="404040"/>
                  </a:solidFill>
                  <a:latin typeface="Hibernate"/>
                </a:rPr>
                <a:t>MEET THE CHARACTERS</a:t>
              </a:r>
            </a:p>
          </p:txBody>
        </p:sp>
        <p:sp>
          <p:nvSpPr>
            <p:cNvPr name="TextBox 11" id="11"/>
            <p:cNvSpPr txBox="true"/>
            <p:nvPr/>
          </p:nvSpPr>
          <p:spPr>
            <a:xfrm rot="0">
              <a:off x="0" y="1856680"/>
              <a:ext cx="9195395" cy="600246"/>
            </a:xfrm>
            <a:prstGeom prst="rect">
              <a:avLst/>
            </a:prstGeom>
          </p:spPr>
          <p:txBody>
            <a:bodyPr anchor="t" rtlCol="false" tIns="0" lIns="0" bIns="0" rIns="0">
              <a:spAutoFit/>
            </a:bodyPr>
            <a:lstStyle/>
            <a:p>
              <a:pPr algn="ctr">
                <a:lnSpc>
                  <a:spcPts val="3473"/>
                </a:lnSpc>
                <a:spcBef>
                  <a:spcPct val="0"/>
                </a:spcBef>
              </a:pPr>
              <a:r>
                <a:rPr lang="en-US" sz="3020">
                  <a:solidFill>
                    <a:srgbClr val="404040"/>
                  </a:solidFill>
                  <a:latin typeface="Montserrat Classic Bold"/>
                </a:rPr>
                <a:t>AENEAS RODRIGUEZ-CASTELLANO</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6584523" y="2287312"/>
            <a:ext cx="5385287" cy="7709871"/>
          </a:xfrm>
          <a:custGeom>
            <a:avLst/>
            <a:gdLst/>
            <a:ahLst/>
            <a:cxnLst/>
            <a:rect r="r" b="b" t="t" l="l"/>
            <a:pathLst>
              <a:path h="7709871" w="5385287">
                <a:moveTo>
                  <a:pt x="0" y="0"/>
                </a:moveTo>
                <a:lnTo>
                  <a:pt x="5385287" y="0"/>
                </a:lnTo>
                <a:lnTo>
                  <a:pt x="5385287" y="7709871"/>
                </a:lnTo>
                <a:lnTo>
                  <a:pt x="0" y="7709871"/>
                </a:lnTo>
                <a:lnTo>
                  <a:pt x="0" y="0"/>
                </a:lnTo>
                <a:close/>
              </a:path>
            </a:pathLst>
          </a:custGeom>
          <a:blipFill>
            <a:blip r:embed="rId3"/>
            <a:stretch>
              <a:fillRect l="0" t="0" r="0" b="0"/>
            </a:stretch>
          </a:blipFill>
        </p:spPr>
      </p:sp>
      <p:sp>
        <p:nvSpPr>
          <p:cNvPr name="Freeform 4" id="4"/>
          <p:cNvSpPr/>
          <p:nvPr/>
        </p:nvSpPr>
        <p:spPr>
          <a:xfrm flipH="false" flipV="false" rot="0">
            <a:off x="11694780" y="1028700"/>
            <a:ext cx="6678796" cy="8326372"/>
          </a:xfrm>
          <a:custGeom>
            <a:avLst/>
            <a:gdLst/>
            <a:ahLst/>
            <a:cxnLst/>
            <a:rect r="r" b="b" t="t" l="l"/>
            <a:pathLst>
              <a:path h="8326372" w="6678796">
                <a:moveTo>
                  <a:pt x="0" y="0"/>
                </a:moveTo>
                <a:lnTo>
                  <a:pt x="6678796" y="0"/>
                </a:lnTo>
                <a:lnTo>
                  <a:pt x="6678796" y="8326372"/>
                </a:lnTo>
                <a:lnTo>
                  <a:pt x="0" y="8326372"/>
                </a:lnTo>
                <a:lnTo>
                  <a:pt x="0" y="0"/>
                </a:lnTo>
                <a:close/>
              </a:path>
            </a:pathLst>
          </a:custGeom>
          <a:blipFill>
            <a:blip r:embed="rId4"/>
            <a:stretch>
              <a:fillRect l="0" t="-7418" r="0" b="-7418"/>
            </a:stretch>
          </a:blipFill>
        </p:spPr>
      </p:sp>
      <p:sp>
        <p:nvSpPr>
          <p:cNvPr name="TextBox 5" id="5"/>
          <p:cNvSpPr txBox="true"/>
          <p:nvPr/>
        </p:nvSpPr>
        <p:spPr>
          <a:xfrm rot="0">
            <a:off x="822845" y="914400"/>
            <a:ext cx="8111447" cy="1728331"/>
          </a:xfrm>
          <a:prstGeom prst="rect">
            <a:avLst/>
          </a:prstGeom>
        </p:spPr>
        <p:txBody>
          <a:bodyPr anchor="t" rtlCol="false" tIns="0" lIns="0" bIns="0" rIns="0">
            <a:spAutoFit/>
          </a:bodyPr>
          <a:lstStyle/>
          <a:p>
            <a:pPr algn="l" marL="0" indent="0" lvl="0">
              <a:lnSpc>
                <a:spcPts val="13887"/>
              </a:lnSpc>
              <a:spcBef>
                <a:spcPct val="0"/>
              </a:spcBef>
            </a:pPr>
            <a:r>
              <a:rPr lang="en-US" sz="10600">
                <a:solidFill>
                  <a:srgbClr val="404040"/>
                </a:solidFill>
                <a:latin typeface="Hibernate"/>
              </a:rPr>
              <a:t>MEET THE CHARACTERS</a:t>
            </a:r>
          </a:p>
        </p:txBody>
      </p:sp>
      <p:sp>
        <p:nvSpPr>
          <p:cNvPr name="TextBox 6" id="6"/>
          <p:cNvSpPr txBox="true"/>
          <p:nvPr/>
        </p:nvSpPr>
        <p:spPr>
          <a:xfrm rot="0">
            <a:off x="673033" y="2423592"/>
            <a:ext cx="6896546" cy="447803"/>
          </a:xfrm>
          <a:prstGeom prst="rect">
            <a:avLst/>
          </a:prstGeom>
        </p:spPr>
        <p:txBody>
          <a:bodyPr anchor="t" rtlCol="false" tIns="0" lIns="0" bIns="0" rIns="0">
            <a:spAutoFit/>
          </a:bodyPr>
          <a:lstStyle/>
          <a:p>
            <a:pPr algn="ctr">
              <a:lnSpc>
                <a:spcPts val="3473"/>
              </a:lnSpc>
              <a:spcBef>
                <a:spcPct val="0"/>
              </a:spcBef>
            </a:pPr>
            <a:r>
              <a:rPr lang="en-US" sz="3020">
                <a:solidFill>
                  <a:srgbClr val="404040"/>
                </a:solidFill>
                <a:latin typeface="Montserrat Classic Bold"/>
              </a:rPr>
              <a:t>VALENTINA MONTEZ-GUTIERREZ</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AutoShape 3" id="3"/>
          <p:cNvSpPr/>
          <p:nvPr/>
        </p:nvSpPr>
        <p:spPr>
          <a:xfrm rot="0">
            <a:off x="-886757" y="3964925"/>
            <a:ext cx="20061513" cy="0"/>
          </a:xfrm>
          <a:prstGeom prst="line">
            <a:avLst/>
          </a:prstGeom>
          <a:ln cap="flat" w="28575">
            <a:solidFill>
              <a:srgbClr val="525252"/>
            </a:solidFill>
            <a:prstDash val="solid"/>
            <a:headEnd type="none" len="sm" w="sm"/>
            <a:tailEnd type="none" len="sm" w="sm"/>
          </a:ln>
        </p:spPr>
      </p:sp>
      <p:grpSp>
        <p:nvGrpSpPr>
          <p:cNvPr name="Group 4" id="4"/>
          <p:cNvGrpSpPr/>
          <p:nvPr/>
        </p:nvGrpSpPr>
        <p:grpSpPr>
          <a:xfrm rot="0">
            <a:off x="10045915" y="3728184"/>
            <a:ext cx="502056" cy="502056"/>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FD2CC"/>
            </a:solidFill>
          </p:spPr>
        </p:sp>
        <p:sp>
          <p:nvSpPr>
            <p:cNvPr name="TextBox 6" id="6"/>
            <p:cNvSpPr txBox="true"/>
            <p:nvPr/>
          </p:nvSpPr>
          <p:spPr>
            <a:xfrm>
              <a:off x="127000" y="165100"/>
              <a:ext cx="558800" cy="520700"/>
            </a:xfrm>
            <a:prstGeom prst="rect">
              <a:avLst/>
            </a:prstGeom>
          </p:spPr>
          <p:txBody>
            <a:bodyPr anchor="ctr" rtlCol="false" tIns="50800" lIns="50800" bIns="50800" rIns="50800"/>
            <a:lstStyle/>
            <a:p>
              <a:pPr algn="ctr">
                <a:lnSpc>
                  <a:spcPts val="2266"/>
                </a:lnSpc>
              </a:pPr>
            </a:p>
          </p:txBody>
        </p:sp>
      </p:grpSp>
      <p:grpSp>
        <p:nvGrpSpPr>
          <p:cNvPr name="Group 7" id="7"/>
          <p:cNvGrpSpPr/>
          <p:nvPr/>
        </p:nvGrpSpPr>
        <p:grpSpPr>
          <a:xfrm rot="0">
            <a:off x="1496717" y="3728184"/>
            <a:ext cx="502056" cy="50205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FD2CC"/>
            </a:solidFill>
          </p:spPr>
        </p:sp>
        <p:sp>
          <p:nvSpPr>
            <p:cNvPr name="TextBox 9" id="9"/>
            <p:cNvSpPr txBox="true"/>
            <p:nvPr/>
          </p:nvSpPr>
          <p:spPr>
            <a:xfrm>
              <a:off x="127000" y="165100"/>
              <a:ext cx="558800" cy="520700"/>
            </a:xfrm>
            <a:prstGeom prst="rect">
              <a:avLst/>
            </a:prstGeom>
          </p:spPr>
          <p:txBody>
            <a:bodyPr anchor="ctr" rtlCol="false" tIns="50800" lIns="50800" bIns="50800" rIns="50800"/>
            <a:lstStyle/>
            <a:p>
              <a:pPr algn="ctr">
                <a:lnSpc>
                  <a:spcPts val="2266"/>
                </a:lnSpc>
              </a:pPr>
            </a:p>
          </p:txBody>
        </p:sp>
      </p:grpSp>
      <p:sp>
        <p:nvSpPr>
          <p:cNvPr name="Freeform 10" id="10"/>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11" id="11"/>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12" id="12"/>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13" id="13"/>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14" id="14"/>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15" id="15"/>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16" id="16"/>
          <p:cNvSpPr txBox="true"/>
          <p:nvPr/>
        </p:nvSpPr>
        <p:spPr>
          <a:xfrm rot="0">
            <a:off x="1333324" y="1496579"/>
            <a:ext cx="15621353" cy="2113911"/>
          </a:xfrm>
          <a:prstGeom prst="rect">
            <a:avLst/>
          </a:prstGeom>
        </p:spPr>
        <p:txBody>
          <a:bodyPr anchor="t" rtlCol="false" tIns="0" lIns="0" bIns="0" rIns="0">
            <a:spAutoFit/>
          </a:bodyPr>
          <a:lstStyle/>
          <a:p>
            <a:pPr algn="ctr" marL="0" indent="0" lvl="0">
              <a:lnSpc>
                <a:spcPts val="17030"/>
              </a:lnSpc>
              <a:spcBef>
                <a:spcPct val="0"/>
              </a:spcBef>
            </a:pPr>
            <a:r>
              <a:rPr lang="en-US" sz="13000">
                <a:solidFill>
                  <a:srgbClr val="404040"/>
                </a:solidFill>
                <a:latin typeface="Hibernate"/>
              </a:rPr>
              <a:t>A BIT OF MUSIC HISTORY IN MEXICO</a:t>
            </a:r>
          </a:p>
        </p:txBody>
      </p:sp>
      <p:sp>
        <p:nvSpPr>
          <p:cNvPr name="TextBox 17" id="17"/>
          <p:cNvSpPr txBox="true"/>
          <p:nvPr/>
        </p:nvSpPr>
        <p:spPr>
          <a:xfrm rot="0">
            <a:off x="1496717" y="4529836"/>
            <a:ext cx="2197323" cy="669926"/>
          </a:xfrm>
          <a:prstGeom prst="rect">
            <a:avLst/>
          </a:prstGeom>
        </p:spPr>
        <p:txBody>
          <a:bodyPr anchor="t" rtlCol="false" tIns="0" lIns="0" bIns="0" rIns="0">
            <a:spAutoFit/>
          </a:bodyPr>
          <a:lstStyle/>
          <a:p>
            <a:pPr>
              <a:lnSpc>
                <a:spcPts val="5150"/>
              </a:lnSpc>
            </a:pPr>
            <a:r>
              <a:rPr lang="en-US" sz="5000">
                <a:solidFill>
                  <a:srgbClr val="525252"/>
                </a:solidFill>
                <a:latin typeface="Montserrat Medium"/>
              </a:rPr>
              <a:t>1521</a:t>
            </a:r>
          </a:p>
        </p:txBody>
      </p:sp>
      <p:sp>
        <p:nvSpPr>
          <p:cNvPr name="TextBox 18" id="18"/>
          <p:cNvSpPr txBox="true"/>
          <p:nvPr/>
        </p:nvSpPr>
        <p:spPr>
          <a:xfrm rot="0">
            <a:off x="9813623" y="4668391"/>
            <a:ext cx="4256297" cy="669926"/>
          </a:xfrm>
          <a:prstGeom prst="rect">
            <a:avLst/>
          </a:prstGeom>
        </p:spPr>
        <p:txBody>
          <a:bodyPr anchor="t" rtlCol="false" tIns="0" lIns="0" bIns="0" rIns="0">
            <a:spAutoFit/>
          </a:bodyPr>
          <a:lstStyle/>
          <a:p>
            <a:pPr algn="l" marL="0" indent="0" lvl="0">
              <a:lnSpc>
                <a:spcPts val="5150"/>
              </a:lnSpc>
              <a:spcBef>
                <a:spcPct val="0"/>
              </a:spcBef>
            </a:pPr>
            <a:r>
              <a:rPr lang="en-US" sz="5000" strike="noStrike" u="none">
                <a:solidFill>
                  <a:srgbClr val="525252"/>
                </a:solidFill>
                <a:latin typeface="Montserrat Medium"/>
              </a:rPr>
              <a:t>17th Century</a:t>
            </a:r>
          </a:p>
        </p:txBody>
      </p:sp>
      <p:sp>
        <p:nvSpPr>
          <p:cNvPr name="TextBox 19" id="19"/>
          <p:cNvSpPr txBox="true"/>
          <p:nvPr/>
        </p:nvSpPr>
        <p:spPr>
          <a:xfrm rot="0">
            <a:off x="9908054" y="5471666"/>
            <a:ext cx="3970693" cy="3552445"/>
          </a:xfrm>
          <a:prstGeom prst="rect">
            <a:avLst/>
          </a:prstGeom>
        </p:spPr>
        <p:txBody>
          <a:bodyPr anchor="t" rtlCol="false" tIns="0" lIns="0" bIns="0" rIns="0">
            <a:spAutoFit/>
          </a:bodyPr>
          <a:lstStyle/>
          <a:p>
            <a:pPr>
              <a:lnSpc>
                <a:spcPts val="3587"/>
              </a:lnSpc>
            </a:pPr>
            <a:r>
              <a:rPr lang="en-US" sz="2299" u="sng">
                <a:solidFill>
                  <a:srgbClr val="525252"/>
                </a:solidFill>
                <a:latin typeface="Montserrat Medium"/>
                <a:hlinkClick r:id="rId9" tooltip="https://pages.stolaf.edu/americanmusic/2019/11/11/el-son-mexicano-y-la-cancion-mexicana/"/>
              </a:rPr>
              <a:t>Mexican </a:t>
            </a:r>
            <a:r>
              <a:rPr lang="en-US" sz="2299" u="sng">
                <a:solidFill>
                  <a:srgbClr val="525252"/>
                </a:solidFill>
                <a:latin typeface="Montserrat Italics"/>
                <a:hlinkClick r:id="rId10" tooltip="https://pages.stolaf.edu/americanmusic/2019/11/11/el-son-mexicano-y-la-cancion-mexicana/"/>
              </a:rPr>
              <a:t>Son </a:t>
            </a:r>
            <a:r>
              <a:rPr lang="en-US" sz="2299" u="sng">
                <a:solidFill>
                  <a:srgbClr val="525252"/>
                </a:solidFill>
                <a:latin typeface="Montserrat"/>
                <a:hlinkClick r:id="rId11" tooltip="https://pages.stolaf.edu/americanmusic/2019/11/11/el-son-mexicano-y-la-cancion-mexicana/"/>
              </a:rPr>
              <a:t>was one of the first dated forms of Music in Mexico. Interestingly, Mexican </a:t>
            </a:r>
            <a:r>
              <a:rPr lang="en-US" sz="2299" u="sng">
                <a:solidFill>
                  <a:srgbClr val="525252"/>
                </a:solidFill>
                <a:latin typeface="Montserrat Italics"/>
                <a:hlinkClick r:id="rId12" tooltip="https://pages.stolaf.edu/americanmusic/2019/11/11/el-son-mexicano-y-la-cancion-mexicana/"/>
              </a:rPr>
              <a:t>Son </a:t>
            </a:r>
            <a:r>
              <a:rPr lang="en-US" sz="2299" u="sng">
                <a:solidFill>
                  <a:srgbClr val="525252"/>
                </a:solidFill>
                <a:latin typeface="Montserrat"/>
                <a:hlinkClick r:id="rId13" tooltip="https://pages.stolaf.edu/americanmusic/2019/11/11/el-son-mexicano-y-la-cancion-mexicana/"/>
              </a:rPr>
              <a:t>in the 17th century was influenced by Baroque music and utilized many Baroque techniques. </a:t>
            </a:r>
          </a:p>
        </p:txBody>
      </p:sp>
      <p:sp>
        <p:nvSpPr>
          <p:cNvPr name="TextBox 20" id="20"/>
          <p:cNvSpPr txBox="true"/>
          <p:nvPr/>
        </p:nvSpPr>
        <p:spPr>
          <a:xfrm rot="0">
            <a:off x="1496717" y="5333111"/>
            <a:ext cx="4155667" cy="3552445"/>
          </a:xfrm>
          <a:prstGeom prst="rect">
            <a:avLst/>
          </a:prstGeom>
        </p:spPr>
        <p:txBody>
          <a:bodyPr anchor="t" rtlCol="false" tIns="0" lIns="0" bIns="0" rIns="0">
            <a:spAutoFit/>
          </a:bodyPr>
          <a:lstStyle/>
          <a:p>
            <a:pPr algn="l" marL="0" indent="0" lvl="0">
              <a:lnSpc>
                <a:spcPts val="3587"/>
              </a:lnSpc>
              <a:spcBef>
                <a:spcPct val="0"/>
              </a:spcBef>
            </a:pPr>
            <a:r>
              <a:rPr lang="en-US" sz="2299" strike="noStrike">
                <a:solidFill>
                  <a:srgbClr val="525252"/>
                </a:solidFill>
                <a:latin typeface="Montserrat Medium Italics"/>
              </a:rPr>
              <a:t>In 1521, Mexico was conolozed by Spanish Conquistadors and in 1552 Guanajuato was found by Captain Juan de Jaso and from 1552-1559ish it was colonized to exploit its rich minerals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9" id="9"/>
          <p:cNvSpPr txBox="true"/>
          <p:nvPr/>
        </p:nvSpPr>
        <p:spPr>
          <a:xfrm rot="0">
            <a:off x="2153798" y="-2623"/>
            <a:ext cx="1346755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rPr>
              <a:t>MUSICAL SCORES</a:t>
            </a:r>
          </a:p>
        </p:txBody>
      </p:sp>
      <p:grpSp>
        <p:nvGrpSpPr>
          <p:cNvPr name="Group 10" id="10"/>
          <p:cNvGrpSpPr/>
          <p:nvPr/>
        </p:nvGrpSpPr>
        <p:grpSpPr>
          <a:xfrm rot="0">
            <a:off x="0" y="1951087"/>
            <a:ext cx="17809727" cy="7606757"/>
            <a:chOff x="0" y="0"/>
            <a:chExt cx="23746303" cy="10142343"/>
          </a:xfrm>
        </p:grpSpPr>
        <p:grpSp>
          <p:nvGrpSpPr>
            <p:cNvPr name="Group 11" id="11"/>
            <p:cNvGrpSpPr>
              <a:grpSpLocks noChangeAspect="true"/>
            </p:cNvGrpSpPr>
            <p:nvPr/>
          </p:nvGrpSpPr>
          <p:grpSpPr>
            <a:xfrm rot="0">
              <a:off x="17172" y="6599750"/>
              <a:ext cx="351655" cy="111890"/>
              <a:chOff x="0" y="0"/>
              <a:chExt cx="301752" cy="96012"/>
            </a:xfrm>
          </p:grpSpPr>
          <p:sp>
            <p:nvSpPr>
              <p:cNvPr name="Freeform 12" id="12"/>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0668"/>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19812"/>
                    </a:lnTo>
                    <a:cubicBezTo>
                      <a:pt x="83820" y="10668"/>
                      <a:pt x="85344" y="7620"/>
                      <a:pt x="92964" y="7620"/>
                    </a:cubicBezTo>
                    <a:lnTo>
                      <a:pt x="94488" y="7620"/>
                    </a:lnTo>
                    <a:lnTo>
                      <a:pt x="94488" y="1524"/>
                    </a:lnTo>
                    <a:lnTo>
                      <a:pt x="59436" y="1524"/>
                    </a:lnTo>
                    <a:lnTo>
                      <a:pt x="59436" y="7620"/>
                    </a:lnTo>
                    <a:lnTo>
                      <a:pt x="62484" y="7620"/>
                    </a:lnTo>
                    <a:lnTo>
                      <a:pt x="73152" y="10668"/>
                    </a:lnTo>
                    <a:lnTo>
                      <a:pt x="71628" y="18288"/>
                    </a:lnTo>
                    <a:lnTo>
                      <a:pt x="51816" y="74676"/>
                    </a:lnTo>
                    <a:close/>
                    <a:moveTo>
                      <a:pt x="123444" y="0"/>
                    </a:moveTo>
                    <a:lnTo>
                      <a:pt x="100584" y="1524"/>
                    </a:lnTo>
                    <a:lnTo>
                      <a:pt x="100584" y="6096"/>
                    </a:lnTo>
                    <a:lnTo>
                      <a:pt x="106680" y="6096"/>
                    </a:lnTo>
                    <a:lnTo>
                      <a:pt x="111252" y="7620"/>
                    </a:lnTo>
                    <a:lnTo>
                      <a:pt x="111252" y="83820"/>
                    </a:lnTo>
                    <a:cubicBezTo>
                      <a:pt x="111252" y="85344"/>
                      <a:pt x="111252" y="86868"/>
                      <a:pt x="111252" y="86868"/>
                    </a:cubicBezTo>
                    <a:lnTo>
                      <a:pt x="108204" y="88392"/>
                    </a:lnTo>
                    <a:lnTo>
                      <a:pt x="102108" y="88392"/>
                    </a:lnTo>
                    <a:lnTo>
                      <a:pt x="102108" y="92964"/>
                    </a:lnTo>
                    <a:lnTo>
                      <a:pt x="134112" y="92964"/>
                    </a:lnTo>
                    <a:lnTo>
                      <a:pt x="134112" y="88392"/>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5344"/>
                      <a:pt x="152400" y="86868"/>
                      <a:pt x="150876" y="86868"/>
                    </a:cubicBezTo>
                    <a:lnTo>
                      <a:pt x="147828" y="88392"/>
                    </a:lnTo>
                    <a:lnTo>
                      <a:pt x="141732" y="88392"/>
                    </a:lnTo>
                    <a:lnTo>
                      <a:pt x="141732" y="92964"/>
                    </a:lnTo>
                    <a:lnTo>
                      <a:pt x="173736" y="92964"/>
                    </a:lnTo>
                    <a:lnTo>
                      <a:pt x="173736" y="88392"/>
                    </a:lnTo>
                    <a:lnTo>
                      <a:pt x="164592" y="88392"/>
                    </a:lnTo>
                    <a:lnTo>
                      <a:pt x="164592" y="65532"/>
                    </a:lnTo>
                    <a:cubicBezTo>
                      <a:pt x="164592" y="57912"/>
                      <a:pt x="164592" y="53340"/>
                      <a:pt x="166116" y="50292"/>
                    </a:cubicBezTo>
                    <a:lnTo>
                      <a:pt x="175260" y="39624"/>
                    </a:lnTo>
                    <a:lnTo>
                      <a:pt x="187452" y="42672"/>
                    </a:lnTo>
                    <a:lnTo>
                      <a:pt x="192024" y="51816"/>
                    </a:lnTo>
                    <a:lnTo>
                      <a:pt x="192024" y="83820"/>
                    </a:lnTo>
                    <a:cubicBezTo>
                      <a:pt x="192024" y="85344"/>
                      <a:pt x="192024" y="86868"/>
                      <a:pt x="192024" y="86868"/>
                    </a:cubicBezTo>
                    <a:lnTo>
                      <a:pt x="187452" y="88392"/>
                    </a:lnTo>
                    <a:lnTo>
                      <a:pt x="181356" y="88392"/>
                    </a:lnTo>
                    <a:lnTo>
                      <a:pt x="181356" y="92964"/>
                    </a:lnTo>
                    <a:lnTo>
                      <a:pt x="213360" y="92964"/>
                    </a:lnTo>
                    <a:lnTo>
                      <a:pt x="213360" y="88392"/>
                    </a:lnTo>
                    <a:lnTo>
                      <a:pt x="204216" y="88392"/>
                    </a:lnTo>
                    <a:lnTo>
                      <a:pt x="204216" y="57912"/>
                    </a:lnTo>
                    <a:cubicBezTo>
                      <a:pt x="204216" y="48768"/>
                      <a:pt x="204216" y="47244"/>
                      <a:pt x="201168" y="42672"/>
                    </a:cubicBezTo>
                    <a:lnTo>
                      <a:pt x="192024" y="32004"/>
                    </a:lnTo>
                    <a:cubicBezTo>
                      <a:pt x="175260" y="32004"/>
                      <a:pt x="169164" y="36576"/>
                      <a:pt x="164592" y="44196"/>
                    </a:cubicBezTo>
                    <a:lnTo>
                      <a:pt x="164592" y="35052"/>
                    </a:lnTo>
                    <a:close/>
                    <a:moveTo>
                      <a:pt x="266700" y="33528"/>
                    </a:moveTo>
                    <a:lnTo>
                      <a:pt x="262128" y="33528"/>
                    </a:lnTo>
                    <a:lnTo>
                      <a:pt x="259080" y="38100"/>
                    </a:lnTo>
                    <a:lnTo>
                      <a:pt x="249936" y="32004"/>
                    </a:lnTo>
                    <a:cubicBezTo>
                      <a:pt x="231648" y="32004"/>
                      <a:pt x="225552" y="39624"/>
                      <a:pt x="225552" y="50292"/>
                    </a:cubicBezTo>
                    <a:lnTo>
                      <a:pt x="233172" y="65532"/>
                    </a:lnTo>
                    <a:lnTo>
                      <a:pt x="249936" y="70104"/>
                    </a:lnTo>
                    <a:cubicBezTo>
                      <a:pt x="259080" y="71628"/>
                      <a:pt x="263652" y="74676"/>
                      <a:pt x="263652" y="79248"/>
                    </a:cubicBezTo>
                    <a:lnTo>
                      <a:pt x="257556" y="89916"/>
                    </a:lnTo>
                    <a:cubicBezTo>
                      <a:pt x="239268" y="89916"/>
                      <a:pt x="231648" y="83820"/>
                      <a:pt x="228600" y="70104"/>
                    </a:cubicBezTo>
                    <a:lnTo>
                      <a:pt x="224028" y="70104"/>
                    </a:lnTo>
                    <a:lnTo>
                      <a:pt x="224028" y="94488"/>
                    </a:lnTo>
                    <a:lnTo>
                      <a:pt x="228600" y="94488"/>
                    </a:lnTo>
                    <a:lnTo>
                      <a:pt x="233172" y="89916"/>
                    </a:lnTo>
                    <a:lnTo>
                      <a:pt x="243840" y="96012"/>
                    </a:lnTo>
                    <a:cubicBezTo>
                      <a:pt x="262128" y="96012"/>
                      <a:pt x="271272" y="88392"/>
                      <a:pt x="271272" y="76200"/>
                    </a:cubicBezTo>
                    <a:lnTo>
                      <a:pt x="269748" y="65532"/>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2296"/>
                    </a:lnTo>
                    <a:lnTo>
                      <a:pt x="288036" y="96012"/>
                    </a:lnTo>
                    <a:lnTo>
                      <a:pt x="301752" y="91440"/>
                    </a:lnTo>
                    <a:lnTo>
                      <a:pt x="297180" y="79248"/>
                    </a:lnTo>
                    <a:close/>
                  </a:path>
                </a:pathLst>
              </a:custGeom>
              <a:solidFill>
                <a:srgbClr val="000000"/>
              </a:solidFill>
            </p:spPr>
          </p:sp>
        </p:grpSp>
        <p:grpSp>
          <p:nvGrpSpPr>
            <p:cNvPr name="Group 13" id="13"/>
            <p:cNvGrpSpPr>
              <a:grpSpLocks noChangeAspect="true"/>
            </p:cNvGrpSpPr>
            <p:nvPr/>
          </p:nvGrpSpPr>
          <p:grpSpPr>
            <a:xfrm rot="0">
              <a:off x="17172" y="9743334"/>
              <a:ext cx="351655" cy="111890"/>
              <a:chOff x="0" y="0"/>
              <a:chExt cx="301752" cy="96012"/>
            </a:xfrm>
          </p:grpSpPr>
          <p:sp>
            <p:nvSpPr>
              <p:cNvPr name="Freeform 14" id="14"/>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2192"/>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21336"/>
                    </a:lnTo>
                    <a:cubicBezTo>
                      <a:pt x="83820" y="10668"/>
                      <a:pt x="85344" y="9144"/>
                      <a:pt x="92964" y="7620"/>
                    </a:cubicBezTo>
                    <a:lnTo>
                      <a:pt x="94488" y="7620"/>
                    </a:lnTo>
                    <a:lnTo>
                      <a:pt x="94488" y="1524"/>
                    </a:lnTo>
                    <a:lnTo>
                      <a:pt x="59436" y="1524"/>
                    </a:lnTo>
                    <a:lnTo>
                      <a:pt x="59436" y="7620"/>
                    </a:lnTo>
                    <a:lnTo>
                      <a:pt x="62484" y="7620"/>
                    </a:lnTo>
                    <a:lnTo>
                      <a:pt x="73152" y="10668"/>
                    </a:lnTo>
                    <a:lnTo>
                      <a:pt x="71628" y="19812"/>
                    </a:lnTo>
                    <a:lnTo>
                      <a:pt x="51816" y="74676"/>
                    </a:lnTo>
                    <a:close/>
                    <a:moveTo>
                      <a:pt x="123444" y="0"/>
                    </a:moveTo>
                    <a:lnTo>
                      <a:pt x="100584" y="1524"/>
                    </a:lnTo>
                    <a:lnTo>
                      <a:pt x="100584" y="7620"/>
                    </a:lnTo>
                    <a:lnTo>
                      <a:pt x="111252" y="7620"/>
                    </a:lnTo>
                    <a:lnTo>
                      <a:pt x="111252" y="83820"/>
                    </a:lnTo>
                    <a:cubicBezTo>
                      <a:pt x="111252" y="86868"/>
                      <a:pt x="111252" y="86868"/>
                      <a:pt x="111252" y="88392"/>
                    </a:cubicBezTo>
                    <a:lnTo>
                      <a:pt x="108204" y="89916"/>
                    </a:lnTo>
                    <a:lnTo>
                      <a:pt x="102108" y="89916"/>
                    </a:lnTo>
                    <a:lnTo>
                      <a:pt x="102108" y="94488"/>
                    </a:lnTo>
                    <a:lnTo>
                      <a:pt x="134112" y="94488"/>
                    </a:lnTo>
                    <a:lnTo>
                      <a:pt x="134112" y="89916"/>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6868"/>
                      <a:pt x="152400" y="86868"/>
                      <a:pt x="150876" y="88392"/>
                    </a:cubicBezTo>
                    <a:lnTo>
                      <a:pt x="147828" y="89916"/>
                    </a:lnTo>
                    <a:lnTo>
                      <a:pt x="141732" y="89916"/>
                    </a:lnTo>
                    <a:lnTo>
                      <a:pt x="141732" y="94488"/>
                    </a:lnTo>
                    <a:lnTo>
                      <a:pt x="173736" y="94488"/>
                    </a:lnTo>
                    <a:lnTo>
                      <a:pt x="173736" y="89916"/>
                    </a:lnTo>
                    <a:lnTo>
                      <a:pt x="164592" y="88392"/>
                    </a:lnTo>
                    <a:lnTo>
                      <a:pt x="164592" y="65532"/>
                    </a:lnTo>
                    <a:cubicBezTo>
                      <a:pt x="164592" y="59436"/>
                      <a:pt x="164592" y="53340"/>
                      <a:pt x="166116" y="50292"/>
                    </a:cubicBezTo>
                    <a:lnTo>
                      <a:pt x="175260" y="41148"/>
                    </a:lnTo>
                    <a:lnTo>
                      <a:pt x="187452" y="42672"/>
                    </a:lnTo>
                    <a:lnTo>
                      <a:pt x="192024" y="51816"/>
                    </a:lnTo>
                    <a:lnTo>
                      <a:pt x="192024" y="83820"/>
                    </a:lnTo>
                    <a:cubicBezTo>
                      <a:pt x="192024" y="86868"/>
                      <a:pt x="192024" y="86868"/>
                      <a:pt x="192024" y="88392"/>
                    </a:cubicBezTo>
                    <a:lnTo>
                      <a:pt x="187452" y="89916"/>
                    </a:lnTo>
                    <a:lnTo>
                      <a:pt x="181356" y="89916"/>
                    </a:lnTo>
                    <a:lnTo>
                      <a:pt x="181356" y="94488"/>
                    </a:lnTo>
                    <a:lnTo>
                      <a:pt x="213360" y="94488"/>
                    </a:lnTo>
                    <a:lnTo>
                      <a:pt x="213360" y="89916"/>
                    </a:lnTo>
                    <a:lnTo>
                      <a:pt x="204216" y="88392"/>
                    </a:lnTo>
                    <a:lnTo>
                      <a:pt x="204216" y="57912"/>
                    </a:lnTo>
                    <a:cubicBezTo>
                      <a:pt x="204216" y="48768"/>
                      <a:pt x="204216" y="47244"/>
                      <a:pt x="201168" y="42672"/>
                    </a:cubicBezTo>
                    <a:lnTo>
                      <a:pt x="192024" y="33528"/>
                    </a:lnTo>
                    <a:cubicBezTo>
                      <a:pt x="175260" y="33528"/>
                      <a:pt x="169164" y="36576"/>
                      <a:pt x="164592" y="45720"/>
                    </a:cubicBezTo>
                    <a:lnTo>
                      <a:pt x="164592" y="35052"/>
                    </a:lnTo>
                    <a:close/>
                    <a:moveTo>
                      <a:pt x="266700" y="33528"/>
                    </a:moveTo>
                    <a:lnTo>
                      <a:pt x="262128" y="33528"/>
                    </a:lnTo>
                    <a:lnTo>
                      <a:pt x="259080" y="38100"/>
                    </a:lnTo>
                    <a:lnTo>
                      <a:pt x="249936" y="33528"/>
                    </a:lnTo>
                    <a:cubicBezTo>
                      <a:pt x="231648" y="33528"/>
                      <a:pt x="225552" y="39624"/>
                      <a:pt x="225552" y="51816"/>
                    </a:cubicBezTo>
                    <a:lnTo>
                      <a:pt x="233172" y="65532"/>
                    </a:lnTo>
                    <a:lnTo>
                      <a:pt x="249936" y="70104"/>
                    </a:lnTo>
                    <a:cubicBezTo>
                      <a:pt x="259080" y="73152"/>
                      <a:pt x="263652" y="74676"/>
                      <a:pt x="263652" y="80772"/>
                    </a:cubicBezTo>
                    <a:lnTo>
                      <a:pt x="257556" y="89916"/>
                    </a:lnTo>
                    <a:cubicBezTo>
                      <a:pt x="239268" y="89916"/>
                      <a:pt x="231648" y="83820"/>
                      <a:pt x="228600" y="71628"/>
                    </a:cubicBezTo>
                    <a:lnTo>
                      <a:pt x="224028" y="71628"/>
                    </a:lnTo>
                    <a:lnTo>
                      <a:pt x="224028" y="94488"/>
                    </a:lnTo>
                    <a:lnTo>
                      <a:pt x="228600" y="94488"/>
                    </a:lnTo>
                    <a:lnTo>
                      <a:pt x="233172" y="89916"/>
                    </a:lnTo>
                    <a:lnTo>
                      <a:pt x="243840" y="96012"/>
                    </a:lnTo>
                    <a:cubicBezTo>
                      <a:pt x="262128" y="96012"/>
                      <a:pt x="271272" y="88392"/>
                      <a:pt x="271272" y="76200"/>
                    </a:cubicBezTo>
                    <a:lnTo>
                      <a:pt x="269748" y="67056"/>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3820"/>
                    </a:lnTo>
                    <a:lnTo>
                      <a:pt x="288036" y="96012"/>
                    </a:lnTo>
                    <a:lnTo>
                      <a:pt x="301752" y="91440"/>
                    </a:lnTo>
                    <a:lnTo>
                      <a:pt x="297180" y="79248"/>
                    </a:lnTo>
                    <a:close/>
                  </a:path>
                </a:pathLst>
              </a:custGeom>
              <a:solidFill>
                <a:srgbClr val="000000"/>
              </a:solidFill>
            </p:spPr>
          </p:sp>
        </p:grpSp>
        <p:grpSp>
          <p:nvGrpSpPr>
            <p:cNvPr name="Group 15" id="15"/>
            <p:cNvGrpSpPr>
              <a:grpSpLocks noChangeAspect="true"/>
            </p:cNvGrpSpPr>
            <p:nvPr/>
          </p:nvGrpSpPr>
          <p:grpSpPr>
            <a:xfrm rot="0">
              <a:off x="27828" y="4535996"/>
              <a:ext cx="333895" cy="110114"/>
              <a:chOff x="0" y="0"/>
              <a:chExt cx="286512" cy="94488"/>
            </a:xfrm>
          </p:grpSpPr>
          <p:sp>
            <p:nvSpPr>
              <p:cNvPr name="Freeform 16" id="16"/>
              <p:cNvSpPr/>
              <p:nvPr/>
            </p:nvSpPr>
            <p:spPr>
              <a:xfrm flipH="false" flipV="false" rot="0">
                <a:off x="0" y="0"/>
                <a:ext cx="286512" cy="94488"/>
              </a:xfrm>
              <a:custGeom>
                <a:avLst/>
                <a:gdLst/>
                <a:ahLst/>
                <a:cxnLst/>
                <a:rect r="r" b="b" t="t" l="l"/>
                <a:pathLst>
                  <a:path h="94488" w="286512">
                    <a:moveTo>
                      <a:pt x="77724" y="0"/>
                    </a:moveTo>
                    <a:lnTo>
                      <a:pt x="73152" y="0"/>
                    </a:lnTo>
                    <a:lnTo>
                      <a:pt x="67056" y="7620"/>
                    </a:lnTo>
                    <a:cubicBezTo>
                      <a:pt x="59436" y="1524"/>
                      <a:pt x="53340" y="0"/>
                      <a:pt x="44196" y="0"/>
                    </a:cubicBezTo>
                    <a:cubicBezTo>
                      <a:pt x="35052" y="0"/>
                      <a:pt x="25908" y="3048"/>
                      <a:pt x="18288" y="9144"/>
                    </a:cubicBezTo>
                    <a:cubicBezTo>
                      <a:pt x="6096" y="19812"/>
                      <a:pt x="0" y="32004"/>
                      <a:pt x="0" y="48768"/>
                    </a:cubicBezTo>
                    <a:cubicBezTo>
                      <a:pt x="0" y="62484"/>
                      <a:pt x="4572" y="73152"/>
                      <a:pt x="10668" y="80772"/>
                    </a:cubicBezTo>
                    <a:cubicBezTo>
                      <a:pt x="19812" y="89916"/>
                      <a:pt x="30480" y="94488"/>
                      <a:pt x="42672" y="94488"/>
                    </a:cubicBezTo>
                    <a:cubicBezTo>
                      <a:pt x="53340" y="94488"/>
                      <a:pt x="60960" y="91440"/>
                      <a:pt x="70104" y="83820"/>
                    </a:cubicBezTo>
                    <a:lnTo>
                      <a:pt x="74676" y="94488"/>
                    </a:lnTo>
                    <a:lnTo>
                      <a:pt x="79248" y="94488"/>
                    </a:lnTo>
                    <a:lnTo>
                      <a:pt x="79248" y="67056"/>
                    </a:lnTo>
                    <a:cubicBezTo>
                      <a:pt x="79248" y="60960"/>
                      <a:pt x="79248" y="60960"/>
                      <a:pt x="80772" y="59436"/>
                    </a:cubicBezTo>
                    <a:lnTo>
                      <a:pt x="83820" y="57912"/>
                    </a:lnTo>
                    <a:lnTo>
                      <a:pt x="92964" y="57912"/>
                    </a:lnTo>
                    <a:lnTo>
                      <a:pt x="92964" y="51816"/>
                    </a:lnTo>
                    <a:lnTo>
                      <a:pt x="53340" y="51816"/>
                    </a:lnTo>
                    <a:lnTo>
                      <a:pt x="53340" y="57912"/>
                    </a:lnTo>
                    <a:lnTo>
                      <a:pt x="67056" y="57912"/>
                    </a:lnTo>
                    <a:lnTo>
                      <a:pt x="65532" y="76200"/>
                    </a:lnTo>
                    <a:cubicBezTo>
                      <a:pt x="60960" y="85344"/>
                      <a:pt x="53340" y="89916"/>
                      <a:pt x="44196" y="89916"/>
                    </a:cubicBezTo>
                    <a:lnTo>
                      <a:pt x="27432" y="85344"/>
                    </a:lnTo>
                    <a:cubicBezTo>
                      <a:pt x="18288" y="71628"/>
                      <a:pt x="16764" y="62484"/>
                      <a:pt x="16764" y="48768"/>
                    </a:cubicBezTo>
                    <a:cubicBezTo>
                      <a:pt x="16764" y="21336"/>
                      <a:pt x="25908" y="6096"/>
                      <a:pt x="44196" y="6096"/>
                    </a:cubicBezTo>
                    <a:cubicBezTo>
                      <a:pt x="57912" y="6096"/>
                      <a:pt x="68580" y="16764"/>
                      <a:pt x="73152" y="36576"/>
                    </a:cubicBezTo>
                    <a:lnTo>
                      <a:pt x="79248" y="36576"/>
                    </a:lnTo>
                    <a:lnTo>
                      <a:pt x="77724" y="0"/>
                    </a:lnTo>
                    <a:close/>
                    <a:moveTo>
                      <a:pt x="146304" y="94488"/>
                    </a:moveTo>
                    <a:lnTo>
                      <a:pt x="169164" y="92964"/>
                    </a:lnTo>
                    <a:lnTo>
                      <a:pt x="169164" y="88392"/>
                    </a:lnTo>
                    <a:lnTo>
                      <a:pt x="166116" y="88392"/>
                    </a:lnTo>
                    <a:lnTo>
                      <a:pt x="158496" y="86868"/>
                    </a:lnTo>
                    <a:lnTo>
                      <a:pt x="158496" y="33528"/>
                    </a:lnTo>
                    <a:lnTo>
                      <a:pt x="134112" y="35052"/>
                    </a:lnTo>
                    <a:lnTo>
                      <a:pt x="134112" y="41148"/>
                    </a:lnTo>
                    <a:lnTo>
                      <a:pt x="146304" y="41148"/>
                    </a:lnTo>
                    <a:lnTo>
                      <a:pt x="146304" y="62484"/>
                    </a:lnTo>
                    <a:cubicBezTo>
                      <a:pt x="146304" y="74676"/>
                      <a:pt x="143256" y="86868"/>
                      <a:pt x="129540" y="86868"/>
                    </a:cubicBezTo>
                    <a:lnTo>
                      <a:pt x="121920" y="85344"/>
                    </a:lnTo>
                    <a:lnTo>
                      <a:pt x="118872" y="79248"/>
                    </a:lnTo>
                    <a:lnTo>
                      <a:pt x="118872" y="33528"/>
                    </a:lnTo>
                    <a:lnTo>
                      <a:pt x="96012" y="35052"/>
                    </a:lnTo>
                    <a:lnTo>
                      <a:pt x="96012" y="41148"/>
                    </a:lnTo>
                    <a:lnTo>
                      <a:pt x="106680" y="41148"/>
                    </a:lnTo>
                    <a:lnTo>
                      <a:pt x="106680" y="74676"/>
                    </a:lnTo>
                    <a:cubicBezTo>
                      <a:pt x="106680" y="80772"/>
                      <a:pt x="106680" y="83820"/>
                      <a:pt x="109728" y="86868"/>
                    </a:cubicBezTo>
                    <a:lnTo>
                      <a:pt x="118872" y="94488"/>
                    </a:lnTo>
                    <a:cubicBezTo>
                      <a:pt x="134112" y="94488"/>
                      <a:pt x="140208" y="91440"/>
                      <a:pt x="146304" y="83820"/>
                    </a:cubicBezTo>
                    <a:lnTo>
                      <a:pt x="146304" y="94488"/>
                    </a:lnTo>
                    <a:close/>
                    <a:moveTo>
                      <a:pt x="193548" y="3048"/>
                    </a:moveTo>
                    <a:lnTo>
                      <a:pt x="185928" y="6096"/>
                    </a:lnTo>
                    <a:lnTo>
                      <a:pt x="188976" y="16764"/>
                    </a:lnTo>
                    <a:lnTo>
                      <a:pt x="199644" y="13716"/>
                    </a:lnTo>
                    <a:lnTo>
                      <a:pt x="196596" y="3048"/>
                    </a:lnTo>
                    <a:close/>
                    <a:moveTo>
                      <a:pt x="198120" y="33528"/>
                    </a:moveTo>
                    <a:lnTo>
                      <a:pt x="175260" y="35052"/>
                    </a:lnTo>
                    <a:lnTo>
                      <a:pt x="175260" y="41148"/>
                    </a:lnTo>
                    <a:lnTo>
                      <a:pt x="187452" y="41148"/>
                    </a:lnTo>
                    <a:lnTo>
                      <a:pt x="187452" y="83820"/>
                    </a:lnTo>
                    <a:cubicBezTo>
                      <a:pt x="187452" y="85344"/>
                      <a:pt x="185928" y="86868"/>
                      <a:pt x="185928" y="86868"/>
                    </a:cubicBezTo>
                    <a:lnTo>
                      <a:pt x="182880" y="88392"/>
                    </a:lnTo>
                    <a:lnTo>
                      <a:pt x="176784" y="88392"/>
                    </a:lnTo>
                    <a:lnTo>
                      <a:pt x="176784" y="92964"/>
                    </a:lnTo>
                    <a:lnTo>
                      <a:pt x="208788" y="92964"/>
                    </a:lnTo>
                    <a:lnTo>
                      <a:pt x="208788" y="88392"/>
                    </a:lnTo>
                    <a:lnTo>
                      <a:pt x="198120" y="88392"/>
                    </a:lnTo>
                    <a:lnTo>
                      <a:pt x="198120" y="33528"/>
                    </a:lnTo>
                    <a:close/>
                    <a:moveTo>
                      <a:pt x="237744" y="33528"/>
                    </a:moveTo>
                    <a:lnTo>
                      <a:pt x="237744" y="9144"/>
                    </a:lnTo>
                    <a:lnTo>
                      <a:pt x="233172" y="9144"/>
                    </a:lnTo>
                    <a:cubicBezTo>
                      <a:pt x="231648" y="25908"/>
                      <a:pt x="225552" y="33528"/>
                      <a:pt x="216408" y="35052"/>
                    </a:cubicBezTo>
                    <a:lnTo>
                      <a:pt x="216408" y="39624"/>
                    </a:lnTo>
                    <a:lnTo>
                      <a:pt x="225552" y="39624"/>
                    </a:lnTo>
                    <a:lnTo>
                      <a:pt x="225552" y="71628"/>
                    </a:lnTo>
                    <a:cubicBezTo>
                      <a:pt x="225552" y="80772"/>
                      <a:pt x="225552" y="83820"/>
                      <a:pt x="227076" y="86868"/>
                    </a:cubicBezTo>
                    <a:lnTo>
                      <a:pt x="234696" y="94488"/>
                    </a:lnTo>
                    <a:cubicBezTo>
                      <a:pt x="252984" y="94488"/>
                      <a:pt x="260604" y="86868"/>
                      <a:pt x="260604" y="73152"/>
                    </a:cubicBezTo>
                    <a:lnTo>
                      <a:pt x="260604" y="71628"/>
                    </a:lnTo>
                    <a:lnTo>
                      <a:pt x="256032" y="70104"/>
                    </a:lnTo>
                    <a:lnTo>
                      <a:pt x="251460" y="86868"/>
                    </a:lnTo>
                    <a:lnTo>
                      <a:pt x="239268" y="85344"/>
                    </a:lnTo>
                    <a:lnTo>
                      <a:pt x="237744" y="79248"/>
                    </a:lnTo>
                    <a:lnTo>
                      <a:pt x="237744" y="39624"/>
                    </a:lnTo>
                    <a:lnTo>
                      <a:pt x="256032" y="39624"/>
                    </a:lnTo>
                    <a:lnTo>
                      <a:pt x="256032" y="33528"/>
                    </a:lnTo>
                    <a:lnTo>
                      <a:pt x="237744" y="33528"/>
                    </a:lnTo>
                    <a:close/>
                    <a:moveTo>
                      <a:pt x="278892" y="79248"/>
                    </a:moveTo>
                    <a:lnTo>
                      <a:pt x="271272" y="82296"/>
                    </a:lnTo>
                    <a:lnTo>
                      <a:pt x="274320" y="94488"/>
                    </a:lnTo>
                    <a:lnTo>
                      <a:pt x="286512" y="91440"/>
                    </a:lnTo>
                    <a:lnTo>
                      <a:pt x="283464" y="79248"/>
                    </a:lnTo>
                    <a:close/>
                  </a:path>
                </a:pathLst>
              </a:custGeom>
              <a:solidFill>
                <a:srgbClr val="000000"/>
              </a:solidFill>
            </p:spPr>
          </p:sp>
        </p:grpSp>
        <p:grpSp>
          <p:nvGrpSpPr>
            <p:cNvPr name="Group 17" id="17"/>
            <p:cNvGrpSpPr>
              <a:grpSpLocks noChangeAspect="true"/>
            </p:cNvGrpSpPr>
            <p:nvPr/>
          </p:nvGrpSpPr>
          <p:grpSpPr>
            <a:xfrm rot="0">
              <a:off x="27828" y="7731085"/>
              <a:ext cx="333895" cy="111890"/>
              <a:chOff x="0" y="0"/>
              <a:chExt cx="286512" cy="96012"/>
            </a:xfrm>
          </p:grpSpPr>
          <p:sp>
            <p:nvSpPr>
              <p:cNvPr name="Freeform 18" id="18"/>
              <p:cNvSpPr/>
              <p:nvPr/>
            </p:nvSpPr>
            <p:spPr>
              <a:xfrm flipH="false" flipV="false" rot="0">
                <a:off x="0" y="0"/>
                <a:ext cx="286512" cy="96012"/>
              </a:xfrm>
              <a:custGeom>
                <a:avLst/>
                <a:gdLst/>
                <a:ahLst/>
                <a:cxnLst/>
                <a:rect r="r" b="b" t="t" l="l"/>
                <a:pathLst>
                  <a:path h="96012" w="286512">
                    <a:moveTo>
                      <a:pt x="77724" y="1524"/>
                    </a:moveTo>
                    <a:lnTo>
                      <a:pt x="73152" y="1524"/>
                    </a:lnTo>
                    <a:lnTo>
                      <a:pt x="67056" y="9144"/>
                    </a:lnTo>
                    <a:cubicBezTo>
                      <a:pt x="59436" y="3048"/>
                      <a:pt x="53340" y="0"/>
                      <a:pt x="44196" y="0"/>
                    </a:cubicBezTo>
                    <a:cubicBezTo>
                      <a:pt x="35052" y="0"/>
                      <a:pt x="25908" y="3048"/>
                      <a:pt x="18288" y="9144"/>
                    </a:cubicBezTo>
                    <a:cubicBezTo>
                      <a:pt x="6096" y="19812"/>
                      <a:pt x="0" y="32004"/>
                      <a:pt x="0" y="50292"/>
                    </a:cubicBezTo>
                    <a:cubicBezTo>
                      <a:pt x="0" y="62484"/>
                      <a:pt x="4572" y="73152"/>
                      <a:pt x="10668" y="82296"/>
                    </a:cubicBezTo>
                    <a:cubicBezTo>
                      <a:pt x="19812" y="89916"/>
                      <a:pt x="30480" y="96012"/>
                      <a:pt x="42672" y="96012"/>
                    </a:cubicBezTo>
                    <a:cubicBezTo>
                      <a:pt x="53340" y="96012"/>
                      <a:pt x="60960" y="92964"/>
                      <a:pt x="70104" y="83820"/>
                    </a:cubicBezTo>
                    <a:lnTo>
                      <a:pt x="74676" y="96012"/>
                    </a:lnTo>
                    <a:lnTo>
                      <a:pt x="79248" y="96012"/>
                    </a:lnTo>
                    <a:lnTo>
                      <a:pt x="79248" y="67056"/>
                    </a:lnTo>
                    <a:cubicBezTo>
                      <a:pt x="79248" y="60960"/>
                      <a:pt x="79248" y="60960"/>
                      <a:pt x="80772" y="59436"/>
                    </a:cubicBezTo>
                    <a:lnTo>
                      <a:pt x="83820" y="57912"/>
                    </a:lnTo>
                    <a:lnTo>
                      <a:pt x="92964" y="57912"/>
                    </a:lnTo>
                    <a:lnTo>
                      <a:pt x="92964" y="51816"/>
                    </a:lnTo>
                    <a:lnTo>
                      <a:pt x="53340" y="51816"/>
                    </a:lnTo>
                    <a:lnTo>
                      <a:pt x="53340" y="57912"/>
                    </a:lnTo>
                    <a:lnTo>
                      <a:pt x="67056" y="57912"/>
                    </a:lnTo>
                    <a:lnTo>
                      <a:pt x="65532" y="76200"/>
                    </a:lnTo>
                    <a:cubicBezTo>
                      <a:pt x="60960" y="85344"/>
                      <a:pt x="53340" y="89916"/>
                      <a:pt x="44196" y="89916"/>
                    </a:cubicBezTo>
                    <a:lnTo>
                      <a:pt x="27432" y="85344"/>
                    </a:lnTo>
                    <a:cubicBezTo>
                      <a:pt x="18288" y="71628"/>
                      <a:pt x="16764" y="62484"/>
                      <a:pt x="16764" y="50292"/>
                    </a:cubicBezTo>
                    <a:cubicBezTo>
                      <a:pt x="16764" y="21336"/>
                      <a:pt x="25908" y="6096"/>
                      <a:pt x="44196" y="6096"/>
                    </a:cubicBezTo>
                    <a:cubicBezTo>
                      <a:pt x="57912" y="6096"/>
                      <a:pt x="68580" y="16764"/>
                      <a:pt x="73152" y="36576"/>
                    </a:cubicBezTo>
                    <a:lnTo>
                      <a:pt x="79248" y="36576"/>
                    </a:lnTo>
                    <a:lnTo>
                      <a:pt x="77724" y="1524"/>
                    </a:lnTo>
                    <a:close/>
                    <a:moveTo>
                      <a:pt x="146304" y="94488"/>
                    </a:moveTo>
                    <a:lnTo>
                      <a:pt x="169164" y="94488"/>
                    </a:lnTo>
                    <a:lnTo>
                      <a:pt x="169164" y="88392"/>
                    </a:lnTo>
                    <a:lnTo>
                      <a:pt x="166116" y="88392"/>
                    </a:lnTo>
                    <a:lnTo>
                      <a:pt x="158496" y="86868"/>
                    </a:lnTo>
                    <a:lnTo>
                      <a:pt x="158496" y="35052"/>
                    </a:lnTo>
                    <a:lnTo>
                      <a:pt x="134112" y="36576"/>
                    </a:lnTo>
                    <a:lnTo>
                      <a:pt x="134112" y="41148"/>
                    </a:lnTo>
                    <a:lnTo>
                      <a:pt x="140208" y="41148"/>
                    </a:lnTo>
                    <a:lnTo>
                      <a:pt x="146304" y="42672"/>
                    </a:lnTo>
                    <a:lnTo>
                      <a:pt x="146304" y="64008"/>
                    </a:lnTo>
                    <a:cubicBezTo>
                      <a:pt x="146304" y="74676"/>
                      <a:pt x="143256" y="88392"/>
                      <a:pt x="129540" y="88392"/>
                    </a:cubicBezTo>
                    <a:lnTo>
                      <a:pt x="121920" y="86868"/>
                    </a:lnTo>
                    <a:lnTo>
                      <a:pt x="118872" y="80772"/>
                    </a:lnTo>
                    <a:lnTo>
                      <a:pt x="118872" y="35052"/>
                    </a:lnTo>
                    <a:lnTo>
                      <a:pt x="96012" y="36576"/>
                    </a:lnTo>
                    <a:lnTo>
                      <a:pt x="96012" y="41148"/>
                    </a:lnTo>
                    <a:lnTo>
                      <a:pt x="102108" y="41148"/>
                    </a:lnTo>
                    <a:lnTo>
                      <a:pt x="106680" y="42672"/>
                    </a:lnTo>
                    <a:lnTo>
                      <a:pt x="106680" y="74676"/>
                    </a:lnTo>
                    <a:cubicBezTo>
                      <a:pt x="106680" y="82296"/>
                      <a:pt x="106680" y="85344"/>
                      <a:pt x="109728" y="86868"/>
                    </a:cubicBezTo>
                    <a:lnTo>
                      <a:pt x="118872" y="96012"/>
                    </a:lnTo>
                    <a:cubicBezTo>
                      <a:pt x="134112" y="96012"/>
                      <a:pt x="140208" y="92964"/>
                      <a:pt x="146304" y="83820"/>
                    </a:cubicBezTo>
                    <a:lnTo>
                      <a:pt x="146304" y="94488"/>
                    </a:lnTo>
                    <a:close/>
                    <a:moveTo>
                      <a:pt x="193548" y="3048"/>
                    </a:moveTo>
                    <a:lnTo>
                      <a:pt x="185928" y="6096"/>
                    </a:lnTo>
                    <a:lnTo>
                      <a:pt x="188976" y="18288"/>
                    </a:lnTo>
                    <a:lnTo>
                      <a:pt x="199644" y="13716"/>
                    </a:lnTo>
                    <a:lnTo>
                      <a:pt x="196596" y="3048"/>
                    </a:lnTo>
                    <a:close/>
                    <a:moveTo>
                      <a:pt x="198120" y="35052"/>
                    </a:moveTo>
                    <a:lnTo>
                      <a:pt x="175260" y="36576"/>
                    </a:lnTo>
                    <a:lnTo>
                      <a:pt x="175260" y="41148"/>
                    </a:lnTo>
                    <a:lnTo>
                      <a:pt x="181356" y="41148"/>
                    </a:lnTo>
                    <a:lnTo>
                      <a:pt x="187452" y="42672"/>
                    </a:lnTo>
                    <a:lnTo>
                      <a:pt x="187452" y="83820"/>
                    </a:lnTo>
                    <a:cubicBezTo>
                      <a:pt x="187452" y="85344"/>
                      <a:pt x="185928" y="86868"/>
                      <a:pt x="185928" y="86868"/>
                    </a:cubicBezTo>
                    <a:lnTo>
                      <a:pt x="182880" y="88392"/>
                    </a:lnTo>
                    <a:lnTo>
                      <a:pt x="176784" y="89916"/>
                    </a:lnTo>
                    <a:lnTo>
                      <a:pt x="176784" y="94488"/>
                    </a:lnTo>
                    <a:lnTo>
                      <a:pt x="208788" y="94488"/>
                    </a:lnTo>
                    <a:lnTo>
                      <a:pt x="208788" y="89916"/>
                    </a:lnTo>
                    <a:lnTo>
                      <a:pt x="198120" y="88392"/>
                    </a:lnTo>
                    <a:lnTo>
                      <a:pt x="198120" y="35052"/>
                    </a:lnTo>
                    <a:close/>
                    <a:moveTo>
                      <a:pt x="237744" y="35052"/>
                    </a:moveTo>
                    <a:lnTo>
                      <a:pt x="237744" y="9144"/>
                    </a:lnTo>
                    <a:lnTo>
                      <a:pt x="233172" y="9144"/>
                    </a:lnTo>
                    <a:cubicBezTo>
                      <a:pt x="231648" y="25908"/>
                      <a:pt x="225552" y="35052"/>
                      <a:pt x="216408" y="35052"/>
                    </a:cubicBezTo>
                    <a:lnTo>
                      <a:pt x="216408" y="39624"/>
                    </a:lnTo>
                    <a:lnTo>
                      <a:pt x="225552" y="39624"/>
                    </a:lnTo>
                    <a:lnTo>
                      <a:pt x="225552" y="73152"/>
                    </a:lnTo>
                    <a:cubicBezTo>
                      <a:pt x="225552" y="80772"/>
                      <a:pt x="225552" y="83820"/>
                      <a:pt x="227076" y="86868"/>
                    </a:cubicBezTo>
                    <a:lnTo>
                      <a:pt x="234696" y="96012"/>
                    </a:lnTo>
                    <a:cubicBezTo>
                      <a:pt x="252984" y="96012"/>
                      <a:pt x="260604" y="86868"/>
                      <a:pt x="260604" y="73152"/>
                    </a:cubicBezTo>
                    <a:lnTo>
                      <a:pt x="260604" y="71628"/>
                    </a:lnTo>
                    <a:lnTo>
                      <a:pt x="256032" y="70104"/>
                    </a:lnTo>
                    <a:lnTo>
                      <a:pt x="251460" y="88392"/>
                    </a:lnTo>
                    <a:lnTo>
                      <a:pt x="239268" y="86868"/>
                    </a:lnTo>
                    <a:lnTo>
                      <a:pt x="237744" y="79248"/>
                    </a:lnTo>
                    <a:lnTo>
                      <a:pt x="237744" y="39624"/>
                    </a:lnTo>
                    <a:lnTo>
                      <a:pt x="256032" y="39624"/>
                    </a:lnTo>
                    <a:lnTo>
                      <a:pt x="256032" y="35052"/>
                    </a:lnTo>
                    <a:lnTo>
                      <a:pt x="237744" y="35052"/>
                    </a:lnTo>
                    <a:close/>
                    <a:moveTo>
                      <a:pt x="278892" y="79248"/>
                    </a:moveTo>
                    <a:lnTo>
                      <a:pt x="271272" y="83820"/>
                    </a:lnTo>
                    <a:lnTo>
                      <a:pt x="274320" y="96012"/>
                    </a:lnTo>
                    <a:lnTo>
                      <a:pt x="286512" y="91440"/>
                    </a:lnTo>
                    <a:lnTo>
                      <a:pt x="283464" y="79248"/>
                    </a:lnTo>
                    <a:close/>
                  </a:path>
                </a:pathLst>
              </a:custGeom>
              <a:solidFill>
                <a:srgbClr val="000000"/>
              </a:solidFill>
            </p:spPr>
          </p:sp>
        </p:grpSp>
        <p:grpSp>
          <p:nvGrpSpPr>
            <p:cNvPr name="Group 19" id="19"/>
            <p:cNvGrpSpPr>
              <a:grpSpLocks noChangeAspect="true"/>
            </p:cNvGrpSpPr>
            <p:nvPr/>
          </p:nvGrpSpPr>
          <p:grpSpPr>
            <a:xfrm rot="0">
              <a:off x="17172" y="3404661"/>
              <a:ext cx="477754" cy="110114"/>
              <a:chOff x="0" y="0"/>
              <a:chExt cx="409956" cy="94488"/>
            </a:xfrm>
          </p:grpSpPr>
          <p:sp>
            <p:nvSpPr>
              <p:cNvPr name="Freeform 20" id="20"/>
              <p:cNvSpPr/>
              <p:nvPr/>
            </p:nvSpPr>
            <p:spPr>
              <a:xfrm flipH="false" flipV="false" rot="0">
                <a:off x="0" y="0"/>
                <a:ext cx="409956" cy="94488"/>
              </a:xfrm>
              <a:custGeom>
                <a:avLst/>
                <a:gdLst/>
                <a:ahLst/>
                <a:cxnLst/>
                <a:rect r="r" b="b" t="t" l="l"/>
                <a:pathLst>
                  <a:path h="94488" w="409956">
                    <a:moveTo>
                      <a:pt x="51816" y="73152"/>
                    </a:moveTo>
                    <a:lnTo>
                      <a:pt x="27432" y="15240"/>
                    </a:lnTo>
                    <a:cubicBezTo>
                      <a:pt x="27432" y="12192"/>
                      <a:pt x="27432" y="10668"/>
                      <a:pt x="27432" y="10668"/>
                    </a:cubicBezTo>
                    <a:lnTo>
                      <a:pt x="28956" y="7620"/>
                    </a:lnTo>
                    <a:lnTo>
                      <a:pt x="39624" y="7620"/>
                    </a:lnTo>
                    <a:lnTo>
                      <a:pt x="39624" y="1524"/>
                    </a:lnTo>
                    <a:lnTo>
                      <a:pt x="0" y="1524"/>
                    </a:lnTo>
                    <a:lnTo>
                      <a:pt x="0" y="7620"/>
                    </a:lnTo>
                    <a:lnTo>
                      <a:pt x="3048" y="7620"/>
                    </a:lnTo>
                    <a:lnTo>
                      <a:pt x="10668" y="9144"/>
                    </a:lnTo>
                    <a:lnTo>
                      <a:pt x="44196" y="94488"/>
                    </a:lnTo>
                    <a:lnTo>
                      <a:pt x="50292" y="94488"/>
                    </a:lnTo>
                    <a:lnTo>
                      <a:pt x="79248" y="19812"/>
                    </a:lnTo>
                    <a:cubicBezTo>
                      <a:pt x="83820" y="10668"/>
                      <a:pt x="85344" y="7620"/>
                      <a:pt x="92964" y="7620"/>
                    </a:cubicBezTo>
                    <a:lnTo>
                      <a:pt x="94488" y="7620"/>
                    </a:lnTo>
                    <a:lnTo>
                      <a:pt x="94488" y="1524"/>
                    </a:lnTo>
                    <a:lnTo>
                      <a:pt x="59436" y="1524"/>
                    </a:lnTo>
                    <a:lnTo>
                      <a:pt x="59436" y="7620"/>
                    </a:lnTo>
                    <a:lnTo>
                      <a:pt x="62484" y="7620"/>
                    </a:lnTo>
                    <a:lnTo>
                      <a:pt x="73152" y="10668"/>
                    </a:lnTo>
                    <a:lnTo>
                      <a:pt x="71628" y="18288"/>
                    </a:lnTo>
                    <a:lnTo>
                      <a:pt x="51816" y="73152"/>
                    </a:lnTo>
                    <a:close/>
                    <a:moveTo>
                      <a:pt x="112776" y="3048"/>
                    </a:moveTo>
                    <a:lnTo>
                      <a:pt x="105156" y="6096"/>
                    </a:lnTo>
                    <a:lnTo>
                      <a:pt x="109728" y="16764"/>
                    </a:lnTo>
                    <a:lnTo>
                      <a:pt x="120396" y="13716"/>
                    </a:lnTo>
                    <a:lnTo>
                      <a:pt x="117348" y="3048"/>
                    </a:lnTo>
                    <a:close/>
                    <a:moveTo>
                      <a:pt x="118872" y="33528"/>
                    </a:moveTo>
                    <a:lnTo>
                      <a:pt x="96012" y="35052"/>
                    </a:lnTo>
                    <a:lnTo>
                      <a:pt x="96012" y="41148"/>
                    </a:lnTo>
                    <a:lnTo>
                      <a:pt x="106680" y="41148"/>
                    </a:lnTo>
                    <a:lnTo>
                      <a:pt x="106680" y="83820"/>
                    </a:lnTo>
                    <a:cubicBezTo>
                      <a:pt x="106680" y="85344"/>
                      <a:pt x="106680" y="86868"/>
                      <a:pt x="106680" y="86868"/>
                    </a:cubicBezTo>
                    <a:lnTo>
                      <a:pt x="103632" y="88392"/>
                    </a:lnTo>
                    <a:lnTo>
                      <a:pt x="96012" y="88392"/>
                    </a:lnTo>
                    <a:lnTo>
                      <a:pt x="96012" y="92964"/>
                    </a:lnTo>
                    <a:lnTo>
                      <a:pt x="129540" y="92964"/>
                    </a:lnTo>
                    <a:lnTo>
                      <a:pt x="129540" y="88392"/>
                    </a:lnTo>
                    <a:lnTo>
                      <a:pt x="118872" y="88392"/>
                    </a:lnTo>
                    <a:lnTo>
                      <a:pt x="118872" y="33528"/>
                    </a:lnTo>
                    <a:close/>
                    <a:moveTo>
                      <a:pt x="166116" y="32004"/>
                    </a:moveTo>
                    <a:cubicBezTo>
                      <a:pt x="149352" y="32004"/>
                      <a:pt x="138684" y="45720"/>
                      <a:pt x="138684" y="64008"/>
                    </a:cubicBezTo>
                    <a:cubicBezTo>
                      <a:pt x="138684" y="80772"/>
                      <a:pt x="149352" y="94488"/>
                      <a:pt x="164592" y="94488"/>
                    </a:cubicBezTo>
                    <a:cubicBezTo>
                      <a:pt x="179832" y="94488"/>
                      <a:pt x="192024" y="80772"/>
                      <a:pt x="192024" y="64008"/>
                    </a:cubicBezTo>
                    <a:cubicBezTo>
                      <a:pt x="192024" y="45720"/>
                      <a:pt x="179832" y="32004"/>
                      <a:pt x="166116" y="32004"/>
                    </a:cubicBezTo>
                    <a:close/>
                    <a:moveTo>
                      <a:pt x="166116" y="38100"/>
                    </a:moveTo>
                    <a:cubicBezTo>
                      <a:pt x="173736" y="38100"/>
                      <a:pt x="179832" y="47244"/>
                      <a:pt x="179832" y="64008"/>
                    </a:cubicBezTo>
                    <a:cubicBezTo>
                      <a:pt x="179832" y="80772"/>
                      <a:pt x="173736" y="89916"/>
                      <a:pt x="164592" y="89916"/>
                    </a:cubicBezTo>
                    <a:cubicBezTo>
                      <a:pt x="156972" y="89916"/>
                      <a:pt x="150876" y="80772"/>
                      <a:pt x="150876" y="64008"/>
                    </a:cubicBezTo>
                    <a:cubicBezTo>
                      <a:pt x="150876" y="45720"/>
                      <a:pt x="155448" y="38100"/>
                      <a:pt x="166116" y="38100"/>
                    </a:cubicBezTo>
                    <a:close/>
                    <a:moveTo>
                      <a:pt x="222504" y="0"/>
                    </a:moveTo>
                    <a:lnTo>
                      <a:pt x="199644" y="1524"/>
                    </a:lnTo>
                    <a:lnTo>
                      <a:pt x="199644" y="6096"/>
                    </a:lnTo>
                    <a:lnTo>
                      <a:pt x="205740" y="6096"/>
                    </a:lnTo>
                    <a:lnTo>
                      <a:pt x="210312" y="7620"/>
                    </a:lnTo>
                    <a:lnTo>
                      <a:pt x="210312" y="83820"/>
                    </a:lnTo>
                    <a:cubicBezTo>
                      <a:pt x="210312" y="85344"/>
                      <a:pt x="210312" y="86868"/>
                      <a:pt x="210312" y="86868"/>
                    </a:cubicBezTo>
                    <a:lnTo>
                      <a:pt x="207264" y="88392"/>
                    </a:lnTo>
                    <a:lnTo>
                      <a:pt x="201168" y="88392"/>
                    </a:lnTo>
                    <a:lnTo>
                      <a:pt x="201168" y="92964"/>
                    </a:lnTo>
                    <a:lnTo>
                      <a:pt x="233172" y="92964"/>
                    </a:lnTo>
                    <a:lnTo>
                      <a:pt x="233172" y="88392"/>
                    </a:lnTo>
                    <a:lnTo>
                      <a:pt x="222504" y="88392"/>
                    </a:lnTo>
                    <a:lnTo>
                      <a:pt x="222504" y="0"/>
                    </a:lnTo>
                    <a:close/>
                    <a:moveTo>
                      <a:pt x="257556" y="3048"/>
                    </a:moveTo>
                    <a:lnTo>
                      <a:pt x="249936" y="6096"/>
                    </a:lnTo>
                    <a:lnTo>
                      <a:pt x="254508" y="16764"/>
                    </a:lnTo>
                    <a:lnTo>
                      <a:pt x="265176" y="13716"/>
                    </a:lnTo>
                    <a:lnTo>
                      <a:pt x="262128" y="3048"/>
                    </a:lnTo>
                    <a:close/>
                    <a:moveTo>
                      <a:pt x="263652" y="33528"/>
                    </a:moveTo>
                    <a:lnTo>
                      <a:pt x="240792" y="35052"/>
                    </a:lnTo>
                    <a:lnTo>
                      <a:pt x="240792" y="41148"/>
                    </a:lnTo>
                    <a:lnTo>
                      <a:pt x="251460" y="41148"/>
                    </a:lnTo>
                    <a:lnTo>
                      <a:pt x="251460" y="83820"/>
                    </a:lnTo>
                    <a:cubicBezTo>
                      <a:pt x="251460" y="85344"/>
                      <a:pt x="251460" y="86868"/>
                      <a:pt x="251460" y="86868"/>
                    </a:cubicBezTo>
                    <a:lnTo>
                      <a:pt x="248412" y="88392"/>
                    </a:lnTo>
                    <a:lnTo>
                      <a:pt x="240792" y="88392"/>
                    </a:lnTo>
                    <a:lnTo>
                      <a:pt x="240792" y="92964"/>
                    </a:lnTo>
                    <a:lnTo>
                      <a:pt x="274320" y="92964"/>
                    </a:lnTo>
                    <a:lnTo>
                      <a:pt x="274320" y="88392"/>
                    </a:lnTo>
                    <a:lnTo>
                      <a:pt x="263652" y="88392"/>
                    </a:lnTo>
                    <a:lnTo>
                      <a:pt x="263652" y="33528"/>
                    </a:lnTo>
                    <a:close/>
                    <a:moveTo>
                      <a:pt x="303276" y="33528"/>
                    </a:moveTo>
                    <a:lnTo>
                      <a:pt x="281940" y="35052"/>
                    </a:lnTo>
                    <a:lnTo>
                      <a:pt x="281940" y="41148"/>
                    </a:lnTo>
                    <a:lnTo>
                      <a:pt x="291084" y="41148"/>
                    </a:lnTo>
                    <a:lnTo>
                      <a:pt x="291084" y="83820"/>
                    </a:lnTo>
                    <a:cubicBezTo>
                      <a:pt x="291084" y="85344"/>
                      <a:pt x="291084" y="86868"/>
                      <a:pt x="291084" y="86868"/>
                    </a:cubicBezTo>
                    <a:lnTo>
                      <a:pt x="288036" y="88392"/>
                    </a:lnTo>
                    <a:lnTo>
                      <a:pt x="281940" y="88392"/>
                    </a:lnTo>
                    <a:lnTo>
                      <a:pt x="281940" y="92964"/>
                    </a:lnTo>
                    <a:lnTo>
                      <a:pt x="313944" y="92964"/>
                    </a:lnTo>
                    <a:lnTo>
                      <a:pt x="313944" y="88392"/>
                    </a:lnTo>
                    <a:lnTo>
                      <a:pt x="303276" y="88392"/>
                    </a:lnTo>
                    <a:lnTo>
                      <a:pt x="303276" y="64008"/>
                    </a:lnTo>
                    <a:cubicBezTo>
                      <a:pt x="303276" y="57912"/>
                      <a:pt x="304800" y="51816"/>
                      <a:pt x="306324" y="48768"/>
                    </a:cubicBezTo>
                    <a:lnTo>
                      <a:pt x="313944" y="39624"/>
                    </a:lnTo>
                    <a:lnTo>
                      <a:pt x="327660" y="41148"/>
                    </a:lnTo>
                    <a:lnTo>
                      <a:pt x="332232" y="50292"/>
                    </a:lnTo>
                    <a:lnTo>
                      <a:pt x="332232" y="83820"/>
                    </a:lnTo>
                    <a:cubicBezTo>
                      <a:pt x="332232" y="85344"/>
                      <a:pt x="332232" y="86868"/>
                      <a:pt x="330708" y="86868"/>
                    </a:cubicBezTo>
                    <a:lnTo>
                      <a:pt x="327660" y="88392"/>
                    </a:lnTo>
                    <a:lnTo>
                      <a:pt x="321564" y="88392"/>
                    </a:lnTo>
                    <a:lnTo>
                      <a:pt x="321564" y="92964"/>
                    </a:lnTo>
                    <a:lnTo>
                      <a:pt x="353568" y="92964"/>
                    </a:lnTo>
                    <a:lnTo>
                      <a:pt x="353568" y="88392"/>
                    </a:lnTo>
                    <a:lnTo>
                      <a:pt x="344424" y="88392"/>
                    </a:lnTo>
                    <a:lnTo>
                      <a:pt x="344424" y="57912"/>
                    </a:lnTo>
                    <a:cubicBezTo>
                      <a:pt x="344424" y="48768"/>
                      <a:pt x="342900" y="45720"/>
                      <a:pt x="341376" y="41148"/>
                    </a:cubicBezTo>
                    <a:lnTo>
                      <a:pt x="332232" y="32004"/>
                    </a:lnTo>
                    <a:cubicBezTo>
                      <a:pt x="315468" y="32004"/>
                      <a:pt x="309372" y="36576"/>
                      <a:pt x="303276" y="44196"/>
                    </a:cubicBezTo>
                    <a:lnTo>
                      <a:pt x="303276" y="33528"/>
                    </a:lnTo>
                    <a:close/>
                    <a:moveTo>
                      <a:pt x="406908" y="32004"/>
                    </a:moveTo>
                    <a:lnTo>
                      <a:pt x="402336" y="32004"/>
                    </a:lnTo>
                    <a:lnTo>
                      <a:pt x="397764" y="36576"/>
                    </a:lnTo>
                    <a:lnTo>
                      <a:pt x="390144" y="32004"/>
                    </a:lnTo>
                    <a:cubicBezTo>
                      <a:pt x="371856" y="32004"/>
                      <a:pt x="364236" y="39624"/>
                      <a:pt x="364236" y="50292"/>
                    </a:cubicBezTo>
                    <a:cubicBezTo>
                      <a:pt x="364236" y="62484"/>
                      <a:pt x="371856" y="65532"/>
                      <a:pt x="382524" y="68580"/>
                    </a:cubicBezTo>
                    <a:lnTo>
                      <a:pt x="388620" y="70104"/>
                    </a:lnTo>
                    <a:lnTo>
                      <a:pt x="402336" y="74676"/>
                    </a:lnTo>
                    <a:lnTo>
                      <a:pt x="397764" y="89916"/>
                    </a:lnTo>
                    <a:cubicBezTo>
                      <a:pt x="379476" y="89916"/>
                      <a:pt x="371856" y="82296"/>
                      <a:pt x="368808" y="70104"/>
                    </a:cubicBezTo>
                    <a:lnTo>
                      <a:pt x="364236" y="70104"/>
                    </a:lnTo>
                    <a:lnTo>
                      <a:pt x="364236" y="94488"/>
                    </a:lnTo>
                    <a:lnTo>
                      <a:pt x="367284" y="94488"/>
                    </a:lnTo>
                    <a:lnTo>
                      <a:pt x="371856" y="88392"/>
                    </a:lnTo>
                    <a:lnTo>
                      <a:pt x="384048" y="94488"/>
                    </a:lnTo>
                    <a:cubicBezTo>
                      <a:pt x="402336" y="94488"/>
                      <a:pt x="409956" y="86868"/>
                      <a:pt x="409956" y="76200"/>
                    </a:cubicBezTo>
                    <a:lnTo>
                      <a:pt x="408432" y="65532"/>
                    </a:lnTo>
                    <a:cubicBezTo>
                      <a:pt x="402336" y="59436"/>
                      <a:pt x="399288" y="59436"/>
                      <a:pt x="391668" y="57912"/>
                    </a:cubicBezTo>
                    <a:lnTo>
                      <a:pt x="385572" y="56388"/>
                    </a:lnTo>
                    <a:lnTo>
                      <a:pt x="377952" y="54864"/>
                    </a:lnTo>
                    <a:lnTo>
                      <a:pt x="371856" y="48768"/>
                    </a:lnTo>
                    <a:lnTo>
                      <a:pt x="376428" y="38100"/>
                    </a:lnTo>
                    <a:cubicBezTo>
                      <a:pt x="394716" y="38100"/>
                      <a:pt x="399288" y="45720"/>
                      <a:pt x="402336" y="53340"/>
                    </a:cubicBezTo>
                    <a:lnTo>
                      <a:pt x="406908" y="53340"/>
                    </a:lnTo>
                    <a:lnTo>
                      <a:pt x="406908" y="32004"/>
                    </a:lnTo>
                    <a:close/>
                  </a:path>
                </a:pathLst>
              </a:custGeom>
              <a:solidFill>
                <a:srgbClr val="000000"/>
              </a:solidFill>
            </p:spPr>
          </p:sp>
        </p:grpSp>
        <p:grpSp>
          <p:nvGrpSpPr>
            <p:cNvPr name="Group 21" id="21"/>
            <p:cNvGrpSpPr>
              <a:grpSpLocks noChangeAspect="true"/>
            </p:cNvGrpSpPr>
            <p:nvPr/>
          </p:nvGrpSpPr>
          <p:grpSpPr>
            <a:xfrm rot="0">
              <a:off x="45589" y="1465230"/>
              <a:ext cx="452889" cy="110114"/>
              <a:chOff x="0" y="0"/>
              <a:chExt cx="388620" cy="94488"/>
            </a:xfrm>
          </p:grpSpPr>
          <p:sp>
            <p:nvSpPr>
              <p:cNvPr name="Freeform 22" id="22"/>
              <p:cNvSpPr/>
              <p:nvPr/>
            </p:nvSpPr>
            <p:spPr>
              <a:xfrm flipH="false" flipV="false" rot="0">
                <a:off x="0" y="0"/>
                <a:ext cx="388620" cy="94488"/>
              </a:xfrm>
              <a:custGeom>
                <a:avLst/>
                <a:gdLst/>
                <a:ahLst/>
                <a:cxnLst/>
                <a:rect r="r" b="b" t="t" l="l"/>
                <a:pathLst>
                  <a:path h="94488" w="388620">
                    <a:moveTo>
                      <a:pt x="77724" y="0"/>
                    </a:moveTo>
                    <a:lnTo>
                      <a:pt x="73152" y="0"/>
                    </a:lnTo>
                    <a:lnTo>
                      <a:pt x="67056" y="7620"/>
                    </a:lnTo>
                    <a:cubicBezTo>
                      <a:pt x="59436" y="1524"/>
                      <a:pt x="53340" y="0"/>
                      <a:pt x="44196" y="0"/>
                    </a:cubicBezTo>
                    <a:cubicBezTo>
                      <a:pt x="35052" y="0"/>
                      <a:pt x="25908" y="1524"/>
                      <a:pt x="18288" y="9144"/>
                    </a:cubicBezTo>
                    <a:cubicBezTo>
                      <a:pt x="6096" y="18288"/>
                      <a:pt x="0" y="32004"/>
                      <a:pt x="0" y="48768"/>
                    </a:cubicBezTo>
                    <a:cubicBezTo>
                      <a:pt x="0" y="62484"/>
                      <a:pt x="4572" y="73152"/>
                      <a:pt x="10668" y="80772"/>
                    </a:cubicBezTo>
                    <a:cubicBezTo>
                      <a:pt x="19812" y="89916"/>
                      <a:pt x="30480" y="94488"/>
                      <a:pt x="42672" y="94488"/>
                    </a:cubicBezTo>
                    <a:cubicBezTo>
                      <a:pt x="53340" y="94488"/>
                      <a:pt x="60960" y="91440"/>
                      <a:pt x="70104" y="83820"/>
                    </a:cubicBezTo>
                    <a:lnTo>
                      <a:pt x="74676" y="94488"/>
                    </a:lnTo>
                    <a:lnTo>
                      <a:pt x="79248" y="94488"/>
                    </a:lnTo>
                    <a:lnTo>
                      <a:pt x="79248" y="67056"/>
                    </a:lnTo>
                    <a:cubicBezTo>
                      <a:pt x="79248" y="60960"/>
                      <a:pt x="79248" y="59436"/>
                      <a:pt x="80772" y="59436"/>
                    </a:cubicBezTo>
                    <a:lnTo>
                      <a:pt x="83820" y="57912"/>
                    </a:lnTo>
                    <a:lnTo>
                      <a:pt x="92964" y="57912"/>
                    </a:lnTo>
                    <a:lnTo>
                      <a:pt x="92964" y="51816"/>
                    </a:lnTo>
                    <a:lnTo>
                      <a:pt x="53340" y="51816"/>
                    </a:lnTo>
                    <a:lnTo>
                      <a:pt x="53340" y="57912"/>
                    </a:lnTo>
                    <a:lnTo>
                      <a:pt x="67056" y="57912"/>
                    </a:lnTo>
                    <a:lnTo>
                      <a:pt x="65532" y="74676"/>
                    </a:lnTo>
                    <a:cubicBezTo>
                      <a:pt x="60960" y="85344"/>
                      <a:pt x="53340" y="88392"/>
                      <a:pt x="44196" y="88392"/>
                    </a:cubicBezTo>
                    <a:lnTo>
                      <a:pt x="27432" y="85344"/>
                    </a:lnTo>
                    <a:cubicBezTo>
                      <a:pt x="18288" y="71628"/>
                      <a:pt x="16764" y="62484"/>
                      <a:pt x="16764" y="48768"/>
                    </a:cubicBezTo>
                    <a:cubicBezTo>
                      <a:pt x="16764" y="19812"/>
                      <a:pt x="25908" y="4572"/>
                      <a:pt x="44196" y="4572"/>
                    </a:cubicBezTo>
                    <a:cubicBezTo>
                      <a:pt x="57912" y="4572"/>
                      <a:pt x="68580" y="15240"/>
                      <a:pt x="73152" y="36576"/>
                    </a:cubicBezTo>
                    <a:lnTo>
                      <a:pt x="79248" y="36576"/>
                    </a:lnTo>
                    <a:lnTo>
                      <a:pt x="77724" y="0"/>
                    </a:lnTo>
                    <a:close/>
                    <a:moveTo>
                      <a:pt x="146304" y="94488"/>
                    </a:moveTo>
                    <a:lnTo>
                      <a:pt x="169164" y="92964"/>
                    </a:lnTo>
                    <a:lnTo>
                      <a:pt x="169164" y="86868"/>
                    </a:lnTo>
                    <a:lnTo>
                      <a:pt x="158496" y="86868"/>
                    </a:lnTo>
                    <a:lnTo>
                      <a:pt x="158496" y="33528"/>
                    </a:lnTo>
                    <a:lnTo>
                      <a:pt x="134112" y="35052"/>
                    </a:lnTo>
                    <a:lnTo>
                      <a:pt x="134112" y="41148"/>
                    </a:lnTo>
                    <a:lnTo>
                      <a:pt x="146304" y="41148"/>
                    </a:lnTo>
                    <a:lnTo>
                      <a:pt x="146304" y="62484"/>
                    </a:lnTo>
                    <a:cubicBezTo>
                      <a:pt x="146304" y="73152"/>
                      <a:pt x="143256" y="86868"/>
                      <a:pt x="129540" y="86868"/>
                    </a:cubicBezTo>
                    <a:lnTo>
                      <a:pt x="121920" y="85344"/>
                    </a:lnTo>
                    <a:lnTo>
                      <a:pt x="118872" y="79248"/>
                    </a:lnTo>
                    <a:lnTo>
                      <a:pt x="118872" y="33528"/>
                    </a:lnTo>
                    <a:lnTo>
                      <a:pt x="96012" y="35052"/>
                    </a:lnTo>
                    <a:lnTo>
                      <a:pt x="96012" y="41148"/>
                    </a:lnTo>
                    <a:lnTo>
                      <a:pt x="106680" y="41148"/>
                    </a:lnTo>
                    <a:lnTo>
                      <a:pt x="106680" y="74676"/>
                    </a:lnTo>
                    <a:cubicBezTo>
                      <a:pt x="106680" y="80772"/>
                      <a:pt x="106680" y="83820"/>
                      <a:pt x="109728" y="86868"/>
                    </a:cubicBezTo>
                    <a:lnTo>
                      <a:pt x="118872" y="94488"/>
                    </a:lnTo>
                    <a:cubicBezTo>
                      <a:pt x="134112" y="94488"/>
                      <a:pt x="140208" y="91440"/>
                      <a:pt x="146304" y="83820"/>
                    </a:cubicBezTo>
                    <a:lnTo>
                      <a:pt x="146304" y="94488"/>
                    </a:lnTo>
                    <a:close/>
                    <a:moveTo>
                      <a:pt x="193548" y="1524"/>
                    </a:moveTo>
                    <a:lnTo>
                      <a:pt x="185928" y="6096"/>
                    </a:lnTo>
                    <a:lnTo>
                      <a:pt x="188976" y="16764"/>
                    </a:lnTo>
                    <a:lnTo>
                      <a:pt x="199644" y="13716"/>
                    </a:lnTo>
                    <a:lnTo>
                      <a:pt x="196596" y="1524"/>
                    </a:lnTo>
                    <a:close/>
                    <a:moveTo>
                      <a:pt x="198120" y="33528"/>
                    </a:moveTo>
                    <a:lnTo>
                      <a:pt x="175260" y="35052"/>
                    </a:lnTo>
                    <a:lnTo>
                      <a:pt x="175260" y="41148"/>
                    </a:lnTo>
                    <a:lnTo>
                      <a:pt x="187452" y="41148"/>
                    </a:lnTo>
                    <a:lnTo>
                      <a:pt x="187452" y="83820"/>
                    </a:lnTo>
                    <a:cubicBezTo>
                      <a:pt x="187452" y="85344"/>
                      <a:pt x="185928" y="85344"/>
                      <a:pt x="185928" y="86868"/>
                    </a:cubicBezTo>
                    <a:lnTo>
                      <a:pt x="182880" y="88392"/>
                    </a:lnTo>
                    <a:lnTo>
                      <a:pt x="176784" y="88392"/>
                    </a:lnTo>
                    <a:lnTo>
                      <a:pt x="176784" y="92964"/>
                    </a:lnTo>
                    <a:lnTo>
                      <a:pt x="208788" y="92964"/>
                    </a:lnTo>
                    <a:lnTo>
                      <a:pt x="208788" y="88392"/>
                    </a:lnTo>
                    <a:lnTo>
                      <a:pt x="198120" y="86868"/>
                    </a:lnTo>
                    <a:lnTo>
                      <a:pt x="198120" y="33528"/>
                    </a:lnTo>
                    <a:close/>
                    <a:moveTo>
                      <a:pt x="237744" y="33528"/>
                    </a:moveTo>
                    <a:lnTo>
                      <a:pt x="237744" y="9144"/>
                    </a:lnTo>
                    <a:lnTo>
                      <a:pt x="233172" y="9144"/>
                    </a:lnTo>
                    <a:cubicBezTo>
                      <a:pt x="231648" y="24384"/>
                      <a:pt x="225552" y="33528"/>
                      <a:pt x="216408" y="35052"/>
                    </a:cubicBezTo>
                    <a:lnTo>
                      <a:pt x="216408" y="39624"/>
                    </a:lnTo>
                    <a:lnTo>
                      <a:pt x="225552" y="39624"/>
                    </a:lnTo>
                    <a:lnTo>
                      <a:pt x="225552" y="71628"/>
                    </a:lnTo>
                    <a:cubicBezTo>
                      <a:pt x="225552" y="80772"/>
                      <a:pt x="225552" y="83820"/>
                      <a:pt x="227076" y="86868"/>
                    </a:cubicBezTo>
                    <a:lnTo>
                      <a:pt x="234696" y="94488"/>
                    </a:lnTo>
                    <a:cubicBezTo>
                      <a:pt x="252984" y="94488"/>
                      <a:pt x="260604" y="86868"/>
                      <a:pt x="260604" y="73152"/>
                    </a:cubicBezTo>
                    <a:lnTo>
                      <a:pt x="260604" y="71628"/>
                    </a:lnTo>
                    <a:lnTo>
                      <a:pt x="256032" y="70104"/>
                    </a:lnTo>
                    <a:lnTo>
                      <a:pt x="251460" y="86868"/>
                    </a:lnTo>
                    <a:lnTo>
                      <a:pt x="239268" y="85344"/>
                    </a:lnTo>
                    <a:lnTo>
                      <a:pt x="237744" y="77724"/>
                    </a:lnTo>
                    <a:lnTo>
                      <a:pt x="237744" y="39624"/>
                    </a:lnTo>
                    <a:lnTo>
                      <a:pt x="256032" y="39624"/>
                    </a:lnTo>
                    <a:lnTo>
                      <a:pt x="256032" y="33528"/>
                    </a:lnTo>
                    <a:lnTo>
                      <a:pt x="237744" y="33528"/>
                    </a:lnTo>
                    <a:close/>
                    <a:moveTo>
                      <a:pt x="318516" y="51816"/>
                    </a:moveTo>
                    <a:lnTo>
                      <a:pt x="316992" y="39624"/>
                    </a:lnTo>
                    <a:cubicBezTo>
                      <a:pt x="309372" y="33528"/>
                      <a:pt x="303276" y="32004"/>
                      <a:pt x="295656" y="32004"/>
                    </a:cubicBezTo>
                    <a:cubicBezTo>
                      <a:pt x="280416" y="32004"/>
                      <a:pt x="271272" y="38100"/>
                      <a:pt x="271272" y="47244"/>
                    </a:cubicBezTo>
                    <a:lnTo>
                      <a:pt x="274320" y="54864"/>
                    </a:lnTo>
                    <a:lnTo>
                      <a:pt x="284988" y="53340"/>
                    </a:lnTo>
                    <a:lnTo>
                      <a:pt x="284988" y="45720"/>
                    </a:lnTo>
                    <a:lnTo>
                      <a:pt x="281940" y="42672"/>
                    </a:lnTo>
                    <a:lnTo>
                      <a:pt x="286512" y="36576"/>
                    </a:lnTo>
                    <a:lnTo>
                      <a:pt x="301752" y="38100"/>
                    </a:lnTo>
                    <a:cubicBezTo>
                      <a:pt x="306324" y="42672"/>
                      <a:pt x="307848" y="45720"/>
                      <a:pt x="307848" y="51816"/>
                    </a:cubicBezTo>
                    <a:lnTo>
                      <a:pt x="307848" y="56388"/>
                    </a:lnTo>
                    <a:cubicBezTo>
                      <a:pt x="294132" y="57912"/>
                      <a:pt x="289560" y="59436"/>
                      <a:pt x="283464" y="62484"/>
                    </a:cubicBezTo>
                    <a:lnTo>
                      <a:pt x="266700" y="71628"/>
                    </a:lnTo>
                    <a:cubicBezTo>
                      <a:pt x="266700" y="88392"/>
                      <a:pt x="274320" y="94488"/>
                      <a:pt x="284988" y="94488"/>
                    </a:cubicBezTo>
                    <a:lnTo>
                      <a:pt x="301752" y="91440"/>
                    </a:lnTo>
                    <a:cubicBezTo>
                      <a:pt x="309372" y="91440"/>
                      <a:pt x="312420" y="94488"/>
                      <a:pt x="318516" y="94488"/>
                    </a:cubicBezTo>
                    <a:lnTo>
                      <a:pt x="330708" y="89916"/>
                    </a:lnTo>
                    <a:lnTo>
                      <a:pt x="330708" y="85344"/>
                    </a:lnTo>
                    <a:lnTo>
                      <a:pt x="327660" y="85344"/>
                    </a:lnTo>
                    <a:lnTo>
                      <a:pt x="324612" y="86868"/>
                    </a:lnTo>
                    <a:lnTo>
                      <a:pt x="318516" y="83820"/>
                    </a:lnTo>
                    <a:lnTo>
                      <a:pt x="318516" y="51816"/>
                    </a:lnTo>
                    <a:close/>
                    <a:moveTo>
                      <a:pt x="307848" y="67056"/>
                    </a:moveTo>
                    <a:lnTo>
                      <a:pt x="306324" y="77724"/>
                    </a:lnTo>
                    <a:cubicBezTo>
                      <a:pt x="301752" y="85344"/>
                      <a:pt x="295656" y="88392"/>
                      <a:pt x="289560" y="88392"/>
                    </a:cubicBezTo>
                    <a:lnTo>
                      <a:pt x="280416" y="83820"/>
                    </a:lnTo>
                    <a:lnTo>
                      <a:pt x="281940" y="68580"/>
                    </a:lnTo>
                    <a:cubicBezTo>
                      <a:pt x="292608" y="64008"/>
                      <a:pt x="297180" y="64008"/>
                      <a:pt x="307848" y="62484"/>
                    </a:cubicBezTo>
                    <a:lnTo>
                      <a:pt x="307848" y="67056"/>
                    </a:lnTo>
                    <a:close/>
                    <a:moveTo>
                      <a:pt x="358140" y="33528"/>
                    </a:moveTo>
                    <a:lnTo>
                      <a:pt x="335280" y="35052"/>
                    </a:lnTo>
                    <a:lnTo>
                      <a:pt x="335280" y="41148"/>
                    </a:lnTo>
                    <a:lnTo>
                      <a:pt x="345948" y="41148"/>
                    </a:lnTo>
                    <a:lnTo>
                      <a:pt x="345948" y="83820"/>
                    </a:lnTo>
                    <a:cubicBezTo>
                      <a:pt x="345948" y="85344"/>
                      <a:pt x="345948" y="85344"/>
                      <a:pt x="345948" y="86868"/>
                    </a:cubicBezTo>
                    <a:lnTo>
                      <a:pt x="341376" y="88392"/>
                    </a:lnTo>
                    <a:lnTo>
                      <a:pt x="335280" y="88392"/>
                    </a:lnTo>
                    <a:lnTo>
                      <a:pt x="335280" y="92964"/>
                    </a:lnTo>
                    <a:lnTo>
                      <a:pt x="370332" y="92964"/>
                    </a:lnTo>
                    <a:lnTo>
                      <a:pt x="370332" y="88392"/>
                    </a:lnTo>
                    <a:lnTo>
                      <a:pt x="367284" y="88392"/>
                    </a:lnTo>
                    <a:lnTo>
                      <a:pt x="358140" y="86868"/>
                    </a:lnTo>
                    <a:lnTo>
                      <a:pt x="358140" y="76200"/>
                    </a:lnTo>
                    <a:cubicBezTo>
                      <a:pt x="358140" y="54864"/>
                      <a:pt x="365760" y="38100"/>
                      <a:pt x="374904" y="38100"/>
                    </a:cubicBezTo>
                    <a:lnTo>
                      <a:pt x="373380" y="41148"/>
                    </a:lnTo>
                    <a:lnTo>
                      <a:pt x="376428" y="50292"/>
                    </a:lnTo>
                    <a:lnTo>
                      <a:pt x="388620" y="47244"/>
                    </a:lnTo>
                    <a:lnTo>
                      <a:pt x="384048" y="32004"/>
                    </a:lnTo>
                    <a:cubicBezTo>
                      <a:pt x="368808" y="32004"/>
                      <a:pt x="362712" y="38100"/>
                      <a:pt x="358140" y="50292"/>
                    </a:cubicBezTo>
                    <a:lnTo>
                      <a:pt x="358140" y="33528"/>
                    </a:lnTo>
                    <a:close/>
                  </a:path>
                </a:pathLst>
              </a:custGeom>
              <a:solidFill>
                <a:srgbClr val="000000"/>
              </a:solidFill>
            </p:spPr>
          </p:sp>
        </p:grpSp>
        <p:grpSp>
          <p:nvGrpSpPr>
            <p:cNvPr name="Group 23" id="23"/>
            <p:cNvGrpSpPr>
              <a:grpSpLocks noChangeAspect="true"/>
            </p:cNvGrpSpPr>
            <p:nvPr/>
          </p:nvGrpSpPr>
          <p:grpSpPr>
            <a:xfrm rot="0">
              <a:off x="3341912" y="417368"/>
              <a:ext cx="1145543" cy="156291"/>
              <a:chOff x="0" y="0"/>
              <a:chExt cx="982980" cy="134112"/>
            </a:xfrm>
          </p:grpSpPr>
          <p:sp>
            <p:nvSpPr>
              <p:cNvPr name="Freeform 24" id="24"/>
              <p:cNvSpPr/>
              <p:nvPr/>
            </p:nvSpPr>
            <p:spPr>
              <a:xfrm flipH="false" flipV="false" rot="0">
                <a:off x="0" y="0"/>
                <a:ext cx="982980" cy="134112"/>
              </a:xfrm>
              <a:custGeom>
                <a:avLst/>
                <a:gdLst/>
                <a:ahLst/>
                <a:cxnLst/>
                <a:rect r="r" b="b" t="t" l="l"/>
                <a:pathLst>
                  <a:path h="134112" w="982980">
                    <a:moveTo>
                      <a:pt x="47244" y="3048"/>
                    </a:moveTo>
                    <a:lnTo>
                      <a:pt x="1524" y="3048"/>
                    </a:lnTo>
                    <a:lnTo>
                      <a:pt x="1524" y="10668"/>
                    </a:lnTo>
                    <a:lnTo>
                      <a:pt x="4572" y="10668"/>
                    </a:lnTo>
                    <a:lnTo>
                      <a:pt x="18288" y="12192"/>
                    </a:lnTo>
                    <a:lnTo>
                      <a:pt x="19812" y="15240"/>
                    </a:lnTo>
                    <a:lnTo>
                      <a:pt x="19812" y="92964"/>
                    </a:lnTo>
                    <a:cubicBezTo>
                      <a:pt x="19812" y="117348"/>
                      <a:pt x="16764" y="121920"/>
                      <a:pt x="0" y="123444"/>
                    </a:cubicBezTo>
                    <a:lnTo>
                      <a:pt x="0" y="131064"/>
                    </a:lnTo>
                    <a:lnTo>
                      <a:pt x="50292" y="131064"/>
                    </a:lnTo>
                    <a:lnTo>
                      <a:pt x="50292" y="123444"/>
                    </a:lnTo>
                    <a:cubicBezTo>
                      <a:pt x="33528" y="121920"/>
                      <a:pt x="30480" y="117348"/>
                      <a:pt x="30480" y="92964"/>
                    </a:cubicBezTo>
                    <a:lnTo>
                      <a:pt x="30480" y="13716"/>
                    </a:lnTo>
                    <a:lnTo>
                      <a:pt x="71628" y="131064"/>
                    </a:lnTo>
                    <a:lnTo>
                      <a:pt x="79248" y="131064"/>
                    </a:lnTo>
                    <a:lnTo>
                      <a:pt x="118872" y="13716"/>
                    </a:lnTo>
                    <a:lnTo>
                      <a:pt x="118872" y="109728"/>
                    </a:lnTo>
                    <a:cubicBezTo>
                      <a:pt x="118872" y="118872"/>
                      <a:pt x="118872" y="118872"/>
                      <a:pt x="117348" y="120396"/>
                    </a:cubicBezTo>
                    <a:lnTo>
                      <a:pt x="112776" y="123444"/>
                    </a:lnTo>
                    <a:lnTo>
                      <a:pt x="99060" y="123444"/>
                    </a:lnTo>
                    <a:lnTo>
                      <a:pt x="99060" y="131064"/>
                    </a:lnTo>
                    <a:lnTo>
                      <a:pt x="158496" y="131064"/>
                    </a:lnTo>
                    <a:lnTo>
                      <a:pt x="158496" y="123444"/>
                    </a:lnTo>
                    <a:lnTo>
                      <a:pt x="155448" y="123444"/>
                    </a:lnTo>
                    <a:lnTo>
                      <a:pt x="141732" y="121920"/>
                    </a:lnTo>
                    <a:lnTo>
                      <a:pt x="138684" y="118872"/>
                    </a:lnTo>
                    <a:lnTo>
                      <a:pt x="138684" y="24384"/>
                    </a:lnTo>
                    <a:cubicBezTo>
                      <a:pt x="138684" y="15240"/>
                      <a:pt x="138684" y="15240"/>
                      <a:pt x="140208" y="13716"/>
                    </a:cubicBezTo>
                    <a:lnTo>
                      <a:pt x="144780" y="12192"/>
                    </a:lnTo>
                    <a:lnTo>
                      <a:pt x="158496" y="10668"/>
                    </a:lnTo>
                    <a:lnTo>
                      <a:pt x="158496" y="3048"/>
                    </a:lnTo>
                    <a:lnTo>
                      <a:pt x="112776" y="3048"/>
                    </a:lnTo>
                    <a:lnTo>
                      <a:pt x="80772" y="97536"/>
                    </a:lnTo>
                    <a:lnTo>
                      <a:pt x="47244" y="3048"/>
                    </a:lnTo>
                    <a:close/>
                    <a:moveTo>
                      <a:pt x="254508" y="10668"/>
                    </a:moveTo>
                    <a:cubicBezTo>
                      <a:pt x="271272" y="12192"/>
                      <a:pt x="275844" y="16764"/>
                      <a:pt x="275844" y="41148"/>
                    </a:cubicBezTo>
                    <a:lnTo>
                      <a:pt x="275844" y="80772"/>
                    </a:lnTo>
                    <a:cubicBezTo>
                      <a:pt x="275844" y="94488"/>
                      <a:pt x="274320" y="100584"/>
                      <a:pt x="271272" y="106680"/>
                    </a:cubicBezTo>
                    <a:cubicBezTo>
                      <a:pt x="265176" y="117348"/>
                      <a:pt x="252984" y="124968"/>
                      <a:pt x="239268" y="124968"/>
                    </a:cubicBezTo>
                    <a:cubicBezTo>
                      <a:pt x="227076" y="124968"/>
                      <a:pt x="216408" y="120396"/>
                      <a:pt x="210312" y="111252"/>
                    </a:cubicBezTo>
                    <a:cubicBezTo>
                      <a:pt x="205740" y="105156"/>
                      <a:pt x="205740" y="100584"/>
                      <a:pt x="205740" y="83820"/>
                    </a:cubicBezTo>
                    <a:lnTo>
                      <a:pt x="205740" y="24384"/>
                    </a:lnTo>
                    <a:cubicBezTo>
                      <a:pt x="205740" y="15240"/>
                      <a:pt x="205740" y="15240"/>
                      <a:pt x="205740" y="13716"/>
                    </a:cubicBezTo>
                    <a:lnTo>
                      <a:pt x="210312" y="12192"/>
                    </a:lnTo>
                    <a:lnTo>
                      <a:pt x="224028" y="10668"/>
                    </a:lnTo>
                    <a:lnTo>
                      <a:pt x="224028" y="3048"/>
                    </a:lnTo>
                    <a:lnTo>
                      <a:pt x="166116" y="3048"/>
                    </a:lnTo>
                    <a:lnTo>
                      <a:pt x="166116" y="10668"/>
                    </a:lnTo>
                    <a:lnTo>
                      <a:pt x="169164" y="10668"/>
                    </a:lnTo>
                    <a:lnTo>
                      <a:pt x="182880" y="12192"/>
                    </a:lnTo>
                    <a:lnTo>
                      <a:pt x="184404" y="15240"/>
                    </a:lnTo>
                    <a:lnTo>
                      <a:pt x="184404" y="96012"/>
                    </a:lnTo>
                    <a:cubicBezTo>
                      <a:pt x="185928" y="105156"/>
                      <a:pt x="187452" y="111252"/>
                      <a:pt x="190500" y="115824"/>
                    </a:cubicBezTo>
                    <a:cubicBezTo>
                      <a:pt x="198120" y="128016"/>
                      <a:pt x="214884" y="134112"/>
                      <a:pt x="234696" y="134112"/>
                    </a:cubicBezTo>
                    <a:cubicBezTo>
                      <a:pt x="254508" y="134112"/>
                      <a:pt x="268224" y="128016"/>
                      <a:pt x="277368" y="115824"/>
                    </a:cubicBezTo>
                    <a:cubicBezTo>
                      <a:pt x="281940" y="106680"/>
                      <a:pt x="284988" y="97536"/>
                      <a:pt x="284988" y="82296"/>
                    </a:cubicBezTo>
                    <a:lnTo>
                      <a:pt x="284988" y="41148"/>
                    </a:lnTo>
                    <a:cubicBezTo>
                      <a:pt x="284988" y="16764"/>
                      <a:pt x="288036" y="12192"/>
                      <a:pt x="304800" y="10668"/>
                    </a:cubicBezTo>
                    <a:lnTo>
                      <a:pt x="304800" y="3048"/>
                    </a:lnTo>
                    <a:lnTo>
                      <a:pt x="254508" y="3048"/>
                    </a:lnTo>
                    <a:lnTo>
                      <a:pt x="254508" y="10668"/>
                    </a:lnTo>
                    <a:close/>
                    <a:moveTo>
                      <a:pt x="402336" y="1524"/>
                    </a:moveTo>
                    <a:lnTo>
                      <a:pt x="396240" y="1524"/>
                    </a:lnTo>
                    <a:lnTo>
                      <a:pt x="388620" y="12192"/>
                    </a:lnTo>
                    <a:cubicBezTo>
                      <a:pt x="381000" y="4572"/>
                      <a:pt x="368808" y="0"/>
                      <a:pt x="356616" y="0"/>
                    </a:cubicBezTo>
                    <a:cubicBezTo>
                      <a:pt x="333756" y="0"/>
                      <a:pt x="316992" y="15240"/>
                      <a:pt x="316992" y="38100"/>
                    </a:cubicBezTo>
                    <a:cubicBezTo>
                      <a:pt x="316992" y="56388"/>
                      <a:pt x="327660" y="67056"/>
                      <a:pt x="353568" y="73152"/>
                    </a:cubicBezTo>
                    <a:lnTo>
                      <a:pt x="370332" y="77724"/>
                    </a:lnTo>
                    <a:cubicBezTo>
                      <a:pt x="384048" y="80772"/>
                      <a:pt x="384048" y="80772"/>
                      <a:pt x="388620" y="83820"/>
                    </a:cubicBezTo>
                    <a:lnTo>
                      <a:pt x="396240" y="94488"/>
                    </a:lnTo>
                    <a:cubicBezTo>
                      <a:pt x="396240" y="108204"/>
                      <a:pt x="393192" y="114300"/>
                      <a:pt x="388620" y="118872"/>
                    </a:cubicBezTo>
                    <a:lnTo>
                      <a:pt x="376428" y="126492"/>
                    </a:lnTo>
                    <a:cubicBezTo>
                      <a:pt x="339852" y="126492"/>
                      <a:pt x="326136" y="106680"/>
                      <a:pt x="321564" y="82296"/>
                    </a:cubicBezTo>
                    <a:lnTo>
                      <a:pt x="313944" y="82296"/>
                    </a:lnTo>
                    <a:lnTo>
                      <a:pt x="315468" y="132588"/>
                    </a:lnTo>
                    <a:lnTo>
                      <a:pt x="321564" y="132588"/>
                    </a:lnTo>
                    <a:lnTo>
                      <a:pt x="330708" y="120396"/>
                    </a:lnTo>
                    <a:cubicBezTo>
                      <a:pt x="342900" y="131064"/>
                      <a:pt x="352044" y="134112"/>
                      <a:pt x="367284" y="134112"/>
                    </a:cubicBezTo>
                    <a:cubicBezTo>
                      <a:pt x="393192" y="134112"/>
                      <a:pt x="409956" y="118872"/>
                      <a:pt x="409956" y="94488"/>
                    </a:cubicBezTo>
                    <a:cubicBezTo>
                      <a:pt x="409956" y="83820"/>
                      <a:pt x="406908" y="74676"/>
                      <a:pt x="399288" y="67056"/>
                    </a:cubicBezTo>
                    <a:cubicBezTo>
                      <a:pt x="394716" y="62484"/>
                      <a:pt x="388620" y="59436"/>
                      <a:pt x="373380" y="56388"/>
                    </a:cubicBezTo>
                    <a:lnTo>
                      <a:pt x="355092" y="51816"/>
                    </a:lnTo>
                    <a:cubicBezTo>
                      <a:pt x="338328" y="47244"/>
                      <a:pt x="332232" y="41148"/>
                      <a:pt x="332232" y="30480"/>
                    </a:cubicBezTo>
                    <a:cubicBezTo>
                      <a:pt x="332232" y="16764"/>
                      <a:pt x="341376" y="9144"/>
                      <a:pt x="356616" y="9144"/>
                    </a:cubicBezTo>
                    <a:cubicBezTo>
                      <a:pt x="379476" y="9144"/>
                      <a:pt x="391668" y="27432"/>
                      <a:pt x="397764" y="48768"/>
                    </a:cubicBezTo>
                    <a:lnTo>
                      <a:pt x="405384" y="48768"/>
                    </a:lnTo>
                    <a:lnTo>
                      <a:pt x="402336" y="1524"/>
                    </a:lnTo>
                    <a:close/>
                    <a:moveTo>
                      <a:pt x="530352" y="1524"/>
                    </a:moveTo>
                    <a:lnTo>
                      <a:pt x="524256" y="1524"/>
                    </a:lnTo>
                    <a:lnTo>
                      <a:pt x="516636" y="12192"/>
                    </a:lnTo>
                    <a:cubicBezTo>
                      <a:pt x="504444" y="3048"/>
                      <a:pt x="496824" y="0"/>
                      <a:pt x="484632" y="0"/>
                    </a:cubicBezTo>
                    <a:cubicBezTo>
                      <a:pt x="467868" y="0"/>
                      <a:pt x="454152" y="7620"/>
                      <a:pt x="441960" y="21336"/>
                    </a:cubicBezTo>
                    <a:cubicBezTo>
                      <a:pt x="431292" y="35052"/>
                      <a:pt x="425196" y="50292"/>
                      <a:pt x="425196" y="68580"/>
                    </a:cubicBezTo>
                    <a:cubicBezTo>
                      <a:pt x="425196" y="106680"/>
                      <a:pt x="451104" y="134112"/>
                      <a:pt x="486156" y="134112"/>
                    </a:cubicBezTo>
                    <a:cubicBezTo>
                      <a:pt x="513588" y="134112"/>
                      <a:pt x="531876" y="117348"/>
                      <a:pt x="536448" y="86868"/>
                    </a:cubicBezTo>
                    <a:lnTo>
                      <a:pt x="527304" y="85344"/>
                    </a:lnTo>
                    <a:cubicBezTo>
                      <a:pt x="522732" y="112776"/>
                      <a:pt x="509016" y="124968"/>
                      <a:pt x="487680" y="124968"/>
                    </a:cubicBezTo>
                    <a:cubicBezTo>
                      <a:pt x="461772" y="124968"/>
                      <a:pt x="448056" y="108204"/>
                      <a:pt x="448056" y="68580"/>
                    </a:cubicBezTo>
                    <a:cubicBezTo>
                      <a:pt x="448056" y="48768"/>
                      <a:pt x="451104" y="35052"/>
                      <a:pt x="457200" y="24384"/>
                    </a:cubicBezTo>
                    <a:cubicBezTo>
                      <a:pt x="463296" y="15240"/>
                      <a:pt x="473964" y="9144"/>
                      <a:pt x="486156" y="9144"/>
                    </a:cubicBezTo>
                    <a:cubicBezTo>
                      <a:pt x="498348" y="9144"/>
                      <a:pt x="509016" y="15240"/>
                      <a:pt x="515112" y="25908"/>
                    </a:cubicBezTo>
                    <a:cubicBezTo>
                      <a:pt x="519684" y="32004"/>
                      <a:pt x="521208" y="39624"/>
                      <a:pt x="525780" y="53340"/>
                    </a:cubicBezTo>
                    <a:lnTo>
                      <a:pt x="533400" y="53340"/>
                    </a:lnTo>
                    <a:lnTo>
                      <a:pt x="530352" y="1524"/>
                    </a:lnTo>
                    <a:close/>
                    <a:moveTo>
                      <a:pt x="659892" y="6096"/>
                    </a:moveTo>
                    <a:lnTo>
                      <a:pt x="600456" y="89916"/>
                    </a:lnTo>
                    <a:lnTo>
                      <a:pt x="600456" y="100584"/>
                    </a:lnTo>
                    <a:lnTo>
                      <a:pt x="650748" y="100584"/>
                    </a:lnTo>
                    <a:lnTo>
                      <a:pt x="650748" y="118872"/>
                    </a:lnTo>
                    <a:cubicBezTo>
                      <a:pt x="647700" y="121920"/>
                      <a:pt x="644652" y="123444"/>
                      <a:pt x="633984" y="123444"/>
                    </a:cubicBezTo>
                    <a:lnTo>
                      <a:pt x="632460" y="123444"/>
                    </a:lnTo>
                    <a:lnTo>
                      <a:pt x="632460" y="131064"/>
                    </a:lnTo>
                    <a:lnTo>
                      <a:pt x="684276" y="131064"/>
                    </a:lnTo>
                    <a:lnTo>
                      <a:pt x="684276" y="123444"/>
                    </a:lnTo>
                    <a:lnTo>
                      <a:pt x="682752" y="123444"/>
                    </a:lnTo>
                    <a:lnTo>
                      <a:pt x="669036" y="121920"/>
                    </a:lnTo>
                    <a:lnTo>
                      <a:pt x="667512" y="118872"/>
                    </a:lnTo>
                    <a:lnTo>
                      <a:pt x="667512" y="100584"/>
                    </a:lnTo>
                    <a:lnTo>
                      <a:pt x="688848" y="100584"/>
                    </a:lnTo>
                    <a:lnTo>
                      <a:pt x="688848" y="89916"/>
                    </a:lnTo>
                    <a:lnTo>
                      <a:pt x="667512" y="89916"/>
                    </a:lnTo>
                    <a:lnTo>
                      <a:pt x="667512" y="41148"/>
                    </a:lnTo>
                    <a:cubicBezTo>
                      <a:pt x="667512" y="19812"/>
                      <a:pt x="667512" y="18288"/>
                      <a:pt x="667512" y="6096"/>
                    </a:cubicBezTo>
                    <a:lnTo>
                      <a:pt x="659892" y="6096"/>
                    </a:lnTo>
                    <a:close/>
                    <a:moveTo>
                      <a:pt x="650748" y="89916"/>
                    </a:moveTo>
                    <a:lnTo>
                      <a:pt x="611124" y="89916"/>
                    </a:lnTo>
                    <a:lnTo>
                      <a:pt x="650748" y="36576"/>
                    </a:lnTo>
                    <a:lnTo>
                      <a:pt x="650748" y="89916"/>
                    </a:lnTo>
                    <a:close/>
                    <a:moveTo>
                      <a:pt x="751332" y="6096"/>
                    </a:moveTo>
                    <a:cubicBezTo>
                      <a:pt x="745236" y="13716"/>
                      <a:pt x="728472" y="18288"/>
                      <a:pt x="713232" y="19812"/>
                    </a:cubicBezTo>
                    <a:lnTo>
                      <a:pt x="713232" y="27432"/>
                    </a:lnTo>
                    <a:lnTo>
                      <a:pt x="728472" y="27432"/>
                    </a:lnTo>
                    <a:cubicBezTo>
                      <a:pt x="739140" y="27432"/>
                      <a:pt x="739140" y="28956"/>
                      <a:pt x="739140" y="38100"/>
                    </a:cubicBezTo>
                    <a:lnTo>
                      <a:pt x="739140" y="109728"/>
                    </a:lnTo>
                    <a:cubicBezTo>
                      <a:pt x="739140" y="118872"/>
                      <a:pt x="739140" y="118872"/>
                      <a:pt x="737616" y="120396"/>
                    </a:cubicBezTo>
                    <a:lnTo>
                      <a:pt x="733044" y="123444"/>
                    </a:lnTo>
                    <a:lnTo>
                      <a:pt x="711708" y="123444"/>
                    </a:lnTo>
                    <a:lnTo>
                      <a:pt x="711708" y="131064"/>
                    </a:lnTo>
                    <a:lnTo>
                      <a:pt x="781812" y="131064"/>
                    </a:lnTo>
                    <a:lnTo>
                      <a:pt x="781812" y="123444"/>
                    </a:lnTo>
                    <a:lnTo>
                      <a:pt x="772668" y="123444"/>
                    </a:lnTo>
                    <a:lnTo>
                      <a:pt x="758952" y="121920"/>
                    </a:lnTo>
                    <a:lnTo>
                      <a:pt x="755904" y="118872"/>
                    </a:lnTo>
                    <a:lnTo>
                      <a:pt x="755904" y="36576"/>
                    </a:lnTo>
                    <a:cubicBezTo>
                      <a:pt x="755904" y="25908"/>
                      <a:pt x="757428" y="18288"/>
                      <a:pt x="757428" y="6096"/>
                    </a:cubicBezTo>
                    <a:lnTo>
                      <a:pt x="751332" y="6096"/>
                    </a:lnTo>
                    <a:close/>
                    <a:moveTo>
                      <a:pt x="822960" y="25908"/>
                    </a:moveTo>
                    <a:lnTo>
                      <a:pt x="836676" y="28956"/>
                    </a:lnTo>
                    <a:cubicBezTo>
                      <a:pt x="859536" y="28956"/>
                      <a:pt x="870204" y="24384"/>
                      <a:pt x="876300" y="13716"/>
                    </a:cubicBezTo>
                    <a:lnTo>
                      <a:pt x="877824" y="9144"/>
                    </a:lnTo>
                    <a:lnTo>
                      <a:pt x="877824" y="6096"/>
                    </a:lnTo>
                    <a:lnTo>
                      <a:pt x="876300" y="6096"/>
                    </a:lnTo>
                    <a:cubicBezTo>
                      <a:pt x="865632" y="10668"/>
                      <a:pt x="861060" y="12192"/>
                      <a:pt x="851916" y="12192"/>
                    </a:cubicBezTo>
                    <a:cubicBezTo>
                      <a:pt x="839724" y="12192"/>
                      <a:pt x="832104" y="10668"/>
                      <a:pt x="813816" y="6096"/>
                    </a:cubicBezTo>
                    <a:cubicBezTo>
                      <a:pt x="813816" y="21336"/>
                      <a:pt x="812292" y="39624"/>
                      <a:pt x="809244" y="62484"/>
                    </a:cubicBezTo>
                    <a:lnTo>
                      <a:pt x="804672" y="68580"/>
                    </a:lnTo>
                    <a:lnTo>
                      <a:pt x="807720" y="77724"/>
                    </a:lnTo>
                    <a:lnTo>
                      <a:pt x="818388" y="73152"/>
                    </a:lnTo>
                    <a:cubicBezTo>
                      <a:pt x="824484" y="62484"/>
                      <a:pt x="830580" y="59436"/>
                      <a:pt x="838200" y="59436"/>
                    </a:cubicBezTo>
                    <a:cubicBezTo>
                      <a:pt x="853440" y="59436"/>
                      <a:pt x="862584" y="71628"/>
                      <a:pt x="862584" y="92964"/>
                    </a:cubicBezTo>
                    <a:cubicBezTo>
                      <a:pt x="862584" y="111252"/>
                      <a:pt x="856488" y="126492"/>
                      <a:pt x="836676" y="126492"/>
                    </a:cubicBezTo>
                    <a:lnTo>
                      <a:pt x="815340" y="120396"/>
                    </a:lnTo>
                    <a:lnTo>
                      <a:pt x="815340" y="112776"/>
                    </a:lnTo>
                    <a:lnTo>
                      <a:pt x="824484" y="105156"/>
                    </a:lnTo>
                    <a:lnTo>
                      <a:pt x="819912" y="89916"/>
                    </a:lnTo>
                    <a:lnTo>
                      <a:pt x="801624" y="96012"/>
                    </a:lnTo>
                    <a:cubicBezTo>
                      <a:pt x="801624" y="114300"/>
                      <a:pt x="806196" y="121920"/>
                      <a:pt x="813816" y="128016"/>
                    </a:cubicBezTo>
                    <a:lnTo>
                      <a:pt x="827532" y="134112"/>
                    </a:lnTo>
                    <a:cubicBezTo>
                      <a:pt x="865632" y="134112"/>
                      <a:pt x="882396" y="117348"/>
                      <a:pt x="882396" y="91440"/>
                    </a:cubicBezTo>
                    <a:cubicBezTo>
                      <a:pt x="882396" y="67056"/>
                      <a:pt x="867156" y="51816"/>
                      <a:pt x="842772" y="51816"/>
                    </a:cubicBezTo>
                    <a:lnTo>
                      <a:pt x="829056" y="51816"/>
                    </a:lnTo>
                    <a:lnTo>
                      <a:pt x="822960" y="25908"/>
                    </a:lnTo>
                    <a:close/>
                    <a:moveTo>
                      <a:pt x="943356" y="6096"/>
                    </a:moveTo>
                    <a:cubicBezTo>
                      <a:pt x="917448" y="6096"/>
                      <a:pt x="899160" y="33528"/>
                      <a:pt x="899160" y="70104"/>
                    </a:cubicBezTo>
                    <a:cubicBezTo>
                      <a:pt x="899160" y="106680"/>
                      <a:pt x="917448" y="134112"/>
                      <a:pt x="941832" y="134112"/>
                    </a:cubicBezTo>
                    <a:cubicBezTo>
                      <a:pt x="966216" y="134112"/>
                      <a:pt x="982980" y="108204"/>
                      <a:pt x="982980" y="71628"/>
                    </a:cubicBezTo>
                    <a:cubicBezTo>
                      <a:pt x="982980" y="51816"/>
                      <a:pt x="979932" y="36576"/>
                      <a:pt x="972312" y="24384"/>
                    </a:cubicBezTo>
                    <a:cubicBezTo>
                      <a:pt x="964692" y="13716"/>
                      <a:pt x="954024" y="6096"/>
                      <a:pt x="943356" y="6096"/>
                    </a:cubicBezTo>
                    <a:close/>
                    <a:moveTo>
                      <a:pt x="941832" y="13716"/>
                    </a:moveTo>
                    <a:lnTo>
                      <a:pt x="952500" y="18288"/>
                    </a:lnTo>
                    <a:cubicBezTo>
                      <a:pt x="961644" y="33528"/>
                      <a:pt x="963168" y="42672"/>
                      <a:pt x="963168" y="67056"/>
                    </a:cubicBezTo>
                    <a:cubicBezTo>
                      <a:pt x="963168" y="92964"/>
                      <a:pt x="963168" y="105156"/>
                      <a:pt x="958596" y="112776"/>
                    </a:cubicBezTo>
                    <a:lnTo>
                      <a:pt x="947928" y="126492"/>
                    </a:lnTo>
                    <a:cubicBezTo>
                      <a:pt x="935736" y="126492"/>
                      <a:pt x="929640" y="121920"/>
                      <a:pt x="926592" y="115824"/>
                    </a:cubicBezTo>
                    <a:cubicBezTo>
                      <a:pt x="920496" y="106680"/>
                      <a:pt x="918972" y="96012"/>
                      <a:pt x="918972" y="67056"/>
                    </a:cubicBezTo>
                    <a:cubicBezTo>
                      <a:pt x="918972" y="45720"/>
                      <a:pt x="920496" y="35052"/>
                      <a:pt x="923544" y="27432"/>
                    </a:cubicBezTo>
                    <a:lnTo>
                      <a:pt x="934212" y="13716"/>
                    </a:lnTo>
                    <a:close/>
                  </a:path>
                </a:pathLst>
              </a:custGeom>
              <a:solidFill>
                <a:srgbClr val="000000"/>
              </a:solidFill>
            </p:spPr>
          </p:sp>
        </p:grpSp>
        <p:grpSp>
          <p:nvGrpSpPr>
            <p:cNvPr name="Group 25" id="25"/>
            <p:cNvGrpSpPr>
              <a:grpSpLocks noChangeAspect="true"/>
            </p:cNvGrpSpPr>
            <p:nvPr/>
          </p:nvGrpSpPr>
          <p:grpSpPr>
            <a:xfrm rot="0">
              <a:off x="3169636" y="0"/>
              <a:ext cx="1475886" cy="245093"/>
              <a:chOff x="0" y="0"/>
              <a:chExt cx="1266444" cy="210312"/>
            </a:xfrm>
          </p:grpSpPr>
          <p:sp>
            <p:nvSpPr>
              <p:cNvPr name="Freeform 26" id="26"/>
              <p:cNvSpPr/>
              <p:nvPr/>
            </p:nvSpPr>
            <p:spPr>
              <a:xfrm flipH="false" flipV="false" rot="0">
                <a:off x="0" y="0"/>
                <a:ext cx="1266444" cy="210312"/>
              </a:xfrm>
              <a:custGeom>
                <a:avLst/>
                <a:gdLst/>
                <a:ahLst/>
                <a:cxnLst/>
                <a:rect r="r" b="b" t="t" l="l"/>
                <a:pathLst>
                  <a:path h="210312" w="1266444">
                    <a:moveTo>
                      <a:pt x="166116" y="1524"/>
                    </a:moveTo>
                    <a:lnTo>
                      <a:pt x="155448" y="1524"/>
                    </a:lnTo>
                    <a:lnTo>
                      <a:pt x="143256" y="18288"/>
                    </a:lnTo>
                    <a:cubicBezTo>
                      <a:pt x="123444" y="3048"/>
                      <a:pt x="112776" y="0"/>
                      <a:pt x="94488" y="0"/>
                    </a:cubicBezTo>
                    <a:cubicBezTo>
                      <a:pt x="67056" y="0"/>
                      <a:pt x="44196" y="10668"/>
                      <a:pt x="25908" y="33528"/>
                    </a:cubicBezTo>
                    <a:cubicBezTo>
                      <a:pt x="7620" y="54864"/>
                      <a:pt x="0" y="77724"/>
                      <a:pt x="0" y="106680"/>
                    </a:cubicBezTo>
                    <a:cubicBezTo>
                      <a:pt x="0" y="167640"/>
                      <a:pt x="39624" y="210312"/>
                      <a:pt x="94488" y="210312"/>
                    </a:cubicBezTo>
                    <a:cubicBezTo>
                      <a:pt x="138684" y="210312"/>
                      <a:pt x="167640" y="184404"/>
                      <a:pt x="173736" y="137160"/>
                    </a:cubicBezTo>
                    <a:lnTo>
                      <a:pt x="161544" y="134112"/>
                    </a:lnTo>
                    <a:cubicBezTo>
                      <a:pt x="153924" y="176784"/>
                      <a:pt x="132588" y="196596"/>
                      <a:pt x="97536" y="196596"/>
                    </a:cubicBezTo>
                    <a:cubicBezTo>
                      <a:pt x="56388" y="196596"/>
                      <a:pt x="36576" y="167640"/>
                      <a:pt x="36576" y="108204"/>
                    </a:cubicBezTo>
                    <a:cubicBezTo>
                      <a:pt x="36576" y="76200"/>
                      <a:pt x="41148" y="54864"/>
                      <a:pt x="50292" y="38100"/>
                    </a:cubicBezTo>
                    <a:cubicBezTo>
                      <a:pt x="59436" y="22860"/>
                      <a:pt x="76200" y="12192"/>
                      <a:pt x="94488" y="12192"/>
                    </a:cubicBezTo>
                    <a:cubicBezTo>
                      <a:pt x="114300" y="12192"/>
                      <a:pt x="131064" y="22860"/>
                      <a:pt x="141732" y="41148"/>
                    </a:cubicBezTo>
                    <a:cubicBezTo>
                      <a:pt x="147828" y="50292"/>
                      <a:pt x="150876" y="60960"/>
                      <a:pt x="156972" y="82296"/>
                    </a:cubicBezTo>
                    <a:lnTo>
                      <a:pt x="170688" y="82296"/>
                    </a:lnTo>
                    <a:lnTo>
                      <a:pt x="166116" y="1524"/>
                    </a:lnTo>
                    <a:close/>
                    <a:moveTo>
                      <a:pt x="309372" y="115824"/>
                    </a:moveTo>
                    <a:cubicBezTo>
                      <a:pt x="309372" y="97536"/>
                      <a:pt x="306324" y="89916"/>
                      <a:pt x="298704" y="82296"/>
                    </a:cubicBezTo>
                    <a:cubicBezTo>
                      <a:pt x="288036" y="74676"/>
                      <a:pt x="274320" y="71628"/>
                      <a:pt x="257556" y="71628"/>
                    </a:cubicBezTo>
                    <a:cubicBezTo>
                      <a:pt x="225552" y="71628"/>
                      <a:pt x="202692" y="86868"/>
                      <a:pt x="202692" y="106680"/>
                    </a:cubicBezTo>
                    <a:lnTo>
                      <a:pt x="208788" y="123444"/>
                    </a:lnTo>
                    <a:cubicBezTo>
                      <a:pt x="227076" y="123444"/>
                      <a:pt x="234696" y="117348"/>
                      <a:pt x="234696" y="109728"/>
                    </a:cubicBezTo>
                    <a:lnTo>
                      <a:pt x="233172" y="102108"/>
                    </a:lnTo>
                    <a:lnTo>
                      <a:pt x="227076" y="96012"/>
                    </a:lnTo>
                    <a:cubicBezTo>
                      <a:pt x="227076" y="88392"/>
                      <a:pt x="239268" y="83820"/>
                      <a:pt x="252984" y="83820"/>
                    </a:cubicBezTo>
                    <a:lnTo>
                      <a:pt x="271272" y="86868"/>
                    </a:lnTo>
                    <a:cubicBezTo>
                      <a:pt x="280416" y="94488"/>
                      <a:pt x="283464" y="102108"/>
                      <a:pt x="283464" y="114300"/>
                    </a:cubicBezTo>
                    <a:lnTo>
                      <a:pt x="283464" y="124968"/>
                    </a:lnTo>
                    <a:cubicBezTo>
                      <a:pt x="254508" y="129540"/>
                      <a:pt x="245364" y="132588"/>
                      <a:pt x="231648" y="137160"/>
                    </a:cubicBezTo>
                    <a:cubicBezTo>
                      <a:pt x="207264" y="146304"/>
                      <a:pt x="195072" y="160020"/>
                      <a:pt x="195072" y="176784"/>
                    </a:cubicBezTo>
                    <a:cubicBezTo>
                      <a:pt x="195072" y="198120"/>
                      <a:pt x="210312" y="210312"/>
                      <a:pt x="236220" y="210312"/>
                    </a:cubicBezTo>
                    <a:cubicBezTo>
                      <a:pt x="254508" y="210312"/>
                      <a:pt x="272796" y="202692"/>
                      <a:pt x="284988" y="187452"/>
                    </a:cubicBezTo>
                    <a:cubicBezTo>
                      <a:pt x="288036" y="202692"/>
                      <a:pt x="295656" y="207264"/>
                      <a:pt x="309372" y="207264"/>
                    </a:cubicBezTo>
                    <a:cubicBezTo>
                      <a:pt x="321564" y="207264"/>
                      <a:pt x="335280" y="199644"/>
                      <a:pt x="335280" y="192024"/>
                    </a:cubicBezTo>
                    <a:lnTo>
                      <a:pt x="333756" y="187452"/>
                    </a:lnTo>
                    <a:lnTo>
                      <a:pt x="329184" y="188976"/>
                    </a:lnTo>
                    <a:lnTo>
                      <a:pt x="321564" y="190500"/>
                    </a:lnTo>
                    <a:cubicBezTo>
                      <a:pt x="312420" y="190500"/>
                      <a:pt x="309372" y="185928"/>
                      <a:pt x="309372" y="172212"/>
                    </a:cubicBezTo>
                    <a:lnTo>
                      <a:pt x="309372" y="115824"/>
                    </a:lnTo>
                    <a:close/>
                    <a:moveTo>
                      <a:pt x="283464" y="149352"/>
                    </a:moveTo>
                    <a:cubicBezTo>
                      <a:pt x="283464" y="166116"/>
                      <a:pt x="281940" y="170688"/>
                      <a:pt x="277368" y="178308"/>
                    </a:cubicBezTo>
                    <a:cubicBezTo>
                      <a:pt x="269748" y="187452"/>
                      <a:pt x="257556" y="195072"/>
                      <a:pt x="245364" y="195072"/>
                    </a:cubicBezTo>
                    <a:cubicBezTo>
                      <a:pt x="233172" y="195072"/>
                      <a:pt x="224028" y="185928"/>
                      <a:pt x="224028" y="173736"/>
                    </a:cubicBezTo>
                    <a:cubicBezTo>
                      <a:pt x="224028" y="161544"/>
                      <a:pt x="228600" y="153924"/>
                      <a:pt x="240792" y="147828"/>
                    </a:cubicBezTo>
                    <a:cubicBezTo>
                      <a:pt x="249936" y="143256"/>
                      <a:pt x="260604" y="140208"/>
                      <a:pt x="283464" y="137160"/>
                    </a:cubicBezTo>
                    <a:lnTo>
                      <a:pt x="283464" y="149352"/>
                    </a:lnTo>
                    <a:close/>
                    <a:moveTo>
                      <a:pt x="384048" y="76200"/>
                    </a:moveTo>
                    <a:lnTo>
                      <a:pt x="384048" y="19812"/>
                    </a:lnTo>
                    <a:lnTo>
                      <a:pt x="373380" y="19812"/>
                    </a:lnTo>
                    <a:cubicBezTo>
                      <a:pt x="370332" y="56388"/>
                      <a:pt x="358140" y="74676"/>
                      <a:pt x="335280" y="76200"/>
                    </a:cubicBezTo>
                    <a:lnTo>
                      <a:pt x="335280" y="86868"/>
                    </a:lnTo>
                    <a:lnTo>
                      <a:pt x="358140" y="86868"/>
                    </a:lnTo>
                    <a:lnTo>
                      <a:pt x="358140" y="158496"/>
                    </a:lnTo>
                    <a:cubicBezTo>
                      <a:pt x="358140" y="178308"/>
                      <a:pt x="358140" y="185928"/>
                      <a:pt x="361188" y="192024"/>
                    </a:cubicBezTo>
                    <a:cubicBezTo>
                      <a:pt x="365760" y="204216"/>
                      <a:pt x="376428" y="210312"/>
                      <a:pt x="393192" y="210312"/>
                    </a:cubicBezTo>
                    <a:cubicBezTo>
                      <a:pt x="419100" y="210312"/>
                      <a:pt x="434340" y="190500"/>
                      <a:pt x="434340" y="161544"/>
                    </a:cubicBezTo>
                    <a:lnTo>
                      <a:pt x="434340" y="156972"/>
                    </a:lnTo>
                    <a:lnTo>
                      <a:pt x="422148" y="155448"/>
                    </a:lnTo>
                    <a:cubicBezTo>
                      <a:pt x="422148" y="179832"/>
                      <a:pt x="414528" y="193548"/>
                      <a:pt x="400812" y="193548"/>
                    </a:cubicBezTo>
                    <a:lnTo>
                      <a:pt x="388620" y="188976"/>
                    </a:lnTo>
                    <a:cubicBezTo>
                      <a:pt x="385572" y="181356"/>
                      <a:pt x="384048" y="173736"/>
                      <a:pt x="384048" y="163068"/>
                    </a:cubicBezTo>
                    <a:lnTo>
                      <a:pt x="384048" y="86868"/>
                    </a:lnTo>
                    <a:lnTo>
                      <a:pt x="425196" y="86868"/>
                    </a:lnTo>
                    <a:lnTo>
                      <a:pt x="425196" y="76200"/>
                    </a:lnTo>
                    <a:lnTo>
                      <a:pt x="384048" y="76200"/>
                    </a:lnTo>
                    <a:close/>
                    <a:moveTo>
                      <a:pt x="495300" y="0"/>
                    </a:moveTo>
                    <a:lnTo>
                      <a:pt x="443484" y="3048"/>
                    </a:lnTo>
                    <a:lnTo>
                      <a:pt x="443484" y="15240"/>
                    </a:lnTo>
                    <a:lnTo>
                      <a:pt x="457200" y="15240"/>
                    </a:lnTo>
                    <a:cubicBezTo>
                      <a:pt x="467868" y="15240"/>
                      <a:pt x="469392" y="16764"/>
                      <a:pt x="469392" y="28956"/>
                    </a:cubicBezTo>
                    <a:lnTo>
                      <a:pt x="469392" y="184404"/>
                    </a:lnTo>
                    <a:cubicBezTo>
                      <a:pt x="469392" y="188976"/>
                      <a:pt x="467868" y="190500"/>
                      <a:pt x="467868" y="192024"/>
                    </a:cubicBezTo>
                    <a:lnTo>
                      <a:pt x="460248" y="195072"/>
                    </a:lnTo>
                    <a:lnTo>
                      <a:pt x="446532" y="195072"/>
                    </a:lnTo>
                    <a:lnTo>
                      <a:pt x="446532" y="205740"/>
                    </a:lnTo>
                    <a:lnTo>
                      <a:pt x="518160" y="205740"/>
                    </a:lnTo>
                    <a:lnTo>
                      <a:pt x="518160" y="195072"/>
                    </a:lnTo>
                    <a:lnTo>
                      <a:pt x="516636" y="195072"/>
                    </a:lnTo>
                    <a:lnTo>
                      <a:pt x="495300" y="193548"/>
                    </a:lnTo>
                    <a:lnTo>
                      <a:pt x="495300" y="141732"/>
                    </a:lnTo>
                    <a:cubicBezTo>
                      <a:pt x="495300" y="128016"/>
                      <a:pt x="496824" y="115824"/>
                      <a:pt x="499872" y="109728"/>
                    </a:cubicBezTo>
                    <a:cubicBezTo>
                      <a:pt x="505968" y="97536"/>
                      <a:pt x="518160" y="88392"/>
                      <a:pt x="530352" y="88392"/>
                    </a:cubicBezTo>
                    <a:lnTo>
                      <a:pt x="547116" y="92964"/>
                    </a:lnTo>
                    <a:cubicBezTo>
                      <a:pt x="554736" y="103632"/>
                      <a:pt x="556260" y="112776"/>
                      <a:pt x="556260" y="126492"/>
                    </a:cubicBezTo>
                    <a:lnTo>
                      <a:pt x="556260" y="184404"/>
                    </a:lnTo>
                    <a:cubicBezTo>
                      <a:pt x="556260" y="188976"/>
                      <a:pt x="556260" y="190500"/>
                      <a:pt x="554736" y="192024"/>
                    </a:cubicBezTo>
                    <a:lnTo>
                      <a:pt x="547116" y="195072"/>
                    </a:lnTo>
                    <a:lnTo>
                      <a:pt x="534924" y="195072"/>
                    </a:lnTo>
                    <a:lnTo>
                      <a:pt x="534924" y="205740"/>
                    </a:lnTo>
                    <a:lnTo>
                      <a:pt x="605028" y="205740"/>
                    </a:lnTo>
                    <a:lnTo>
                      <a:pt x="605028" y="195072"/>
                    </a:lnTo>
                    <a:lnTo>
                      <a:pt x="603504" y="195072"/>
                    </a:lnTo>
                    <a:lnTo>
                      <a:pt x="583692" y="193548"/>
                    </a:lnTo>
                    <a:lnTo>
                      <a:pt x="583692" y="128016"/>
                    </a:lnTo>
                    <a:cubicBezTo>
                      <a:pt x="583692" y="106680"/>
                      <a:pt x="582168" y="102108"/>
                      <a:pt x="577596" y="92964"/>
                    </a:cubicBezTo>
                    <a:cubicBezTo>
                      <a:pt x="569976" y="79248"/>
                      <a:pt x="556260" y="71628"/>
                      <a:pt x="539496" y="71628"/>
                    </a:cubicBezTo>
                    <a:cubicBezTo>
                      <a:pt x="521208" y="71628"/>
                      <a:pt x="507492" y="79248"/>
                      <a:pt x="495300" y="97536"/>
                    </a:cubicBezTo>
                    <a:lnTo>
                      <a:pt x="495300" y="0"/>
                    </a:lnTo>
                    <a:close/>
                    <a:moveTo>
                      <a:pt x="739140" y="143256"/>
                    </a:moveTo>
                    <a:cubicBezTo>
                      <a:pt x="739140" y="100584"/>
                      <a:pt x="716280" y="71628"/>
                      <a:pt x="681228" y="71628"/>
                    </a:cubicBezTo>
                    <a:cubicBezTo>
                      <a:pt x="646176" y="71628"/>
                      <a:pt x="618744" y="102108"/>
                      <a:pt x="618744" y="144780"/>
                    </a:cubicBezTo>
                    <a:cubicBezTo>
                      <a:pt x="618744" y="184404"/>
                      <a:pt x="644652" y="210312"/>
                      <a:pt x="682752" y="210312"/>
                    </a:cubicBezTo>
                    <a:cubicBezTo>
                      <a:pt x="708660" y="210312"/>
                      <a:pt x="728472" y="196596"/>
                      <a:pt x="739140" y="170688"/>
                    </a:cubicBezTo>
                    <a:lnTo>
                      <a:pt x="729996" y="164592"/>
                    </a:lnTo>
                    <a:cubicBezTo>
                      <a:pt x="717804" y="185928"/>
                      <a:pt x="707136" y="195072"/>
                      <a:pt x="687324" y="195072"/>
                    </a:cubicBezTo>
                    <a:cubicBezTo>
                      <a:pt x="673608" y="195072"/>
                      <a:pt x="662940" y="188976"/>
                      <a:pt x="655320" y="176784"/>
                    </a:cubicBezTo>
                    <a:cubicBezTo>
                      <a:pt x="650748" y="167640"/>
                      <a:pt x="649224" y="158496"/>
                      <a:pt x="649224" y="143256"/>
                    </a:cubicBezTo>
                    <a:lnTo>
                      <a:pt x="739140" y="143256"/>
                    </a:lnTo>
                    <a:close/>
                    <a:moveTo>
                      <a:pt x="649224" y="131064"/>
                    </a:moveTo>
                    <a:cubicBezTo>
                      <a:pt x="649224" y="111252"/>
                      <a:pt x="658368" y="83820"/>
                      <a:pt x="681228" y="83820"/>
                    </a:cubicBezTo>
                    <a:cubicBezTo>
                      <a:pt x="697992" y="83820"/>
                      <a:pt x="710184" y="97536"/>
                      <a:pt x="710184" y="120396"/>
                    </a:cubicBezTo>
                    <a:lnTo>
                      <a:pt x="707136" y="131064"/>
                    </a:lnTo>
                    <a:lnTo>
                      <a:pt x="649224" y="131064"/>
                    </a:lnTo>
                    <a:close/>
                    <a:moveTo>
                      <a:pt x="854964" y="207264"/>
                    </a:moveTo>
                    <a:lnTo>
                      <a:pt x="903732" y="205740"/>
                    </a:lnTo>
                    <a:lnTo>
                      <a:pt x="903732" y="193548"/>
                    </a:lnTo>
                    <a:lnTo>
                      <a:pt x="899160" y="193548"/>
                    </a:lnTo>
                    <a:cubicBezTo>
                      <a:pt x="882396" y="193548"/>
                      <a:pt x="882396" y="190500"/>
                      <a:pt x="882396" y="173736"/>
                    </a:cubicBezTo>
                    <a:lnTo>
                      <a:pt x="882396" y="0"/>
                    </a:lnTo>
                    <a:lnTo>
                      <a:pt x="827532" y="3048"/>
                    </a:lnTo>
                    <a:lnTo>
                      <a:pt x="827532" y="15240"/>
                    </a:lnTo>
                    <a:lnTo>
                      <a:pt x="842772" y="15240"/>
                    </a:lnTo>
                    <a:cubicBezTo>
                      <a:pt x="853440" y="15240"/>
                      <a:pt x="854964" y="16764"/>
                      <a:pt x="854964" y="28956"/>
                    </a:cubicBezTo>
                    <a:lnTo>
                      <a:pt x="854964" y="91440"/>
                    </a:lnTo>
                    <a:cubicBezTo>
                      <a:pt x="845820" y="77724"/>
                      <a:pt x="833628" y="71628"/>
                      <a:pt x="816864" y="71628"/>
                    </a:cubicBezTo>
                    <a:cubicBezTo>
                      <a:pt x="784860" y="71628"/>
                      <a:pt x="762000" y="102108"/>
                      <a:pt x="762000" y="141732"/>
                    </a:cubicBezTo>
                    <a:cubicBezTo>
                      <a:pt x="762000" y="181356"/>
                      <a:pt x="784860" y="210312"/>
                      <a:pt x="816864" y="210312"/>
                    </a:cubicBezTo>
                    <a:cubicBezTo>
                      <a:pt x="835152" y="210312"/>
                      <a:pt x="845820" y="202692"/>
                      <a:pt x="854964" y="185928"/>
                    </a:cubicBezTo>
                    <a:lnTo>
                      <a:pt x="854964" y="207264"/>
                    </a:lnTo>
                    <a:close/>
                    <a:moveTo>
                      <a:pt x="822960" y="86868"/>
                    </a:moveTo>
                    <a:cubicBezTo>
                      <a:pt x="833628" y="86868"/>
                      <a:pt x="844296" y="94488"/>
                      <a:pt x="850392" y="108204"/>
                    </a:cubicBezTo>
                    <a:cubicBezTo>
                      <a:pt x="853440" y="115824"/>
                      <a:pt x="854964" y="128016"/>
                      <a:pt x="854964" y="141732"/>
                    </a:cubicBezTo>
                    <a:cubicBezTo>
                      <a:pt x="854964" y="173736"/>
                      <a:pt x="842772" y="195072"/>
                      <a:pt x="821436" y="195072"/>
                    </a:cubicBezTo>
                    <a:cubicBezTo>
                      <a:pt x="801624" y="195072"/>
                      <a:pt x="790956" y="176784"/>
                      <a:pt x="790956" y="144780"/>
                    </a:cubicBezTo>
                    <a:cubicBezTo>
                      <a:pt x="790956" y="128016"/>
                      <a:pt x="792480" y="115824"/>
                      <a:pt x="795528" y="106680"/>
                    </a:cubicBezTo>
                    <a:cubicBezTo>
                      <a:pt x="800100" y="94488"/>
                      <a:pt x="810768" y="86868"/>
                      <a:pt x="822960" y="86868"/>
                    </a:cubicBezTo>
                    <a:close/>
                    <a:moveTo>
                      <a:pt x="964692" y="76200"/>
                    </a:moveTo>
                    <a:lnTo>
                      <a:pt x="915924" y="79248"/>
                    </a:lnTo>
                    <a:lnTo>
                      <a:pt x="915924" y="89916"/>
                    </a:lnTo>
                    <a:lnTo>
                      <a:pt x="926592" y="89916"/>
                    </a:lnTo>
                    <a:cubicBezTo>
                      <a:pt x="937260" y="91440"/>
                      <a:pt x="938784" y="92964"/>
                      <a:pt x="938784" y="105156"/>
                    </a:cubicBezTo>
                    <a:lnTo>
                      <a:pt x="938784" y="184404"/>
                    </a:lnTo>
                    <a:cubicBezTo>
                      <a:pt x="938784" y="188976"/>
                      <a:pt x="938784" y="190500"/>
                      <a:pt x="937260" y="192024"/>
                    </a:cubicBezTo>
                    <a:lnTo>
                      <a:pt x="929640" y="195072"/>
                    </a:lnTo>
                    <a:lnTo>
                      <a:pt x="915924" y="195072"/>
                    </a:lnTo>
                    <a:lnTo>
                      <a:pt x="915924" y="205740"/>
                    </a:lnTo>
                    <a:lnTo>
                      <a:pt x="990600" y="205740"/>
                    </a:lnTo>
                    <a:lnTo>
                      <a:pt x="990600" y="195072"/>
                    </a:lnTo>
                    <a:lnTo>
                      <a:pt x="986028" y="195072"/>
                    </a:lnTo>
                    <a:cubicBezTo>
                      <a:pt x="967740" y="195072"/>
                      <a:pt x="964692" y="193548"/>
                      <a:pt x="964692" y="184404"/>
                    </a:cubicBezTo>
                    <a:lnTo>
                      <a:pt x="964692" y="169164"/>
                    </a:lnTo>
                    <a:cubicBezTo>
                      <a:pt x="964692" y="121920"/>
                      <a:pt x="981456" y="85344"/>
                      <a:pt x="1002792" y="85344"/>
                    </a:cubicBezTo>
                    <a:lnTo>
                      <a:pt x="998220" y="91440"/>
                    </a:lnTo>
                    <a:cubicBezTo>
                      <a:pt x="998220" y="106680"/>
                      <a:pt x="1004316" y="112776"/>
                      <a:pt x="1013460" y="112776"/>
                    </a:cubicBezTo>
                    <a:lnTo>
                      <a:pt x="1030224" y="105156"/>
                    </a:lnTo>
                    <a:cubicBezTo>
                      <a:pt x="1030224" y="80772"/>
                      <a:pt x="1021080" y="71628"/>
                      <a:pt x="1005840" y="71628"/>
                    </a:cubicBezTo>
                    <a:cubicBezTo>
                      <a:pt x="989076" y="71628"/>
                      <a:pt x="973836" y="85344"/>
                      <a:pt x="964692" y="109728"/>
                    </a:cubicBezTo>
                    <a:lnTo>
                      <a:pt x="964692" y="76200"/>
                    </a:lnTo>
                    <a:close/>
                    <a:moveTo>
                      <a:pt x="1158240" y="115824"/>
                    </a:moveTo>
                    <a:cubicBezTo>
                      <a:pt x="1158240" y="97536"/>
                      <a:pt x="1155192" y="89916"/>
                      <a:pt x="1146048" y="82296"/>
                    </a:cubicBezTo>
                    <a:cubicBezTo>
                      <a:pt x="1136904" y="74676"/>
                      <a:pt x="1123188" y="71628"/>
                      <a:pt x="1104900" y="71628"/>
                    </a:cubicBezTo>
                    <a:cubicBezTo>
                      <a:pt x="1074420" y="71628"/>
                      <a:pt x="1051560" y="86868"/>
                      <a:pt x="1051560" y="106680"/>
                    </a:cubicBezTo>
                    <a:lnTo>
                      <a:pt x="1057656" y="123444"/>
                    </a:lnTo>
                    <a:cubicBezTo>
                      <a:pt x="1075944" y="123444"/>
                      <a:pt x="1082040" y="117348"/>
                      <a:pt x="1082040" y="109728"/>
                    </a:cubicBezTo>
                    <a:lnTo>
                      <a:pt x="1080516" y="102108"/>
                    </a:lnTo>
                    <a:lnTo>
                      <a:pt x="1075944" y="96012"/>
                    </a:lnTo>
                    <a:cubicBezTo>
                      <a:pt x="1075944" y="88392"/>
                      <a:pt x="1086612" y="83820"/>
                      <a:pt x="1100328" y="83820"/>
                    </a:cubicBezTo>
                    <a:lnTo>
                      <a:pt x="1120140" y="86868"/>
                    </a:lnTo>
                    <a:cubicBezTo>
                      <a:pt x="1129284" y="94488"/>
                      <a:pt x="1130808" y="102108"/>
                      <a:pt x="1130808" y="114300"/>
                    </a:cubicBezTo>
                    <a:lnTo>
                      <a:pt x="1130808" y="124968"/>
                    </a:lnTo>
                    <a:cubicBezTo>
                      <a:pt x="1101852" y="129540"/>
                      <a:pt x="1092708" y="132588"/>
                      <a:pt x="1078992" y="137160"/>
                    </a:cubicBezTo>
                    <a:cubicBezTo>
                      <a:pt x="1054608" y="146304"/>
                      <a:pt x="1043940" y="160020"/>
                      <a:pt x="1043940" y="176784"/>
                    </a:cubicBezTo>
                    <a:cubicBezTo>
                      <a:pt x="1043940" y="198120"/>
                      <a:pt x="1059180" y="210312"/>
                      <a:pt x="1083564" y="210312"/>
                    </a:cubicBezTo>
                    <a:cubicBezTo>
                      <a:pt x="1103376" y="210312"/>
                      <a:pt x="1120140" y="202692"/>
                      <a:pt x="1132332" y="187452"/>
                    </a:cubicBezTo>
                    <a:cubicBezTo>
                      <a:pt x="1136904" y="202692"/>
                      <a:pt x="1144524" y="207264"/>
                      <a:pt x="1156716" y="207264"/>
                    </a:cubicBezTo>
                    <a:cubicBezTo>
                      <a:pt x="1170432" y="207264"/>
                      <a:pt x="1182624" y="199644"/>
                      <a:pt x="1182624" y="192024"/>
                    </a:cubicBezTo>
                    <a:lnTo>
                      <a:pt x="1181100" y="187452"/>
                    </a:lnTo>
                    <a:lnTo>
                      <a:pt x="1178052" y="188976"/>
                    </a:lnTo>
                    <a:lnTo>
                      <a:pt x="1170432" y="190500"/>
                    </a:lnTo>
                    <a:cubicBezTo>
                      <a:pt x="1159764" y="190500"/>
                      <a:pt x="1158240" y="185928"/>
                      <a:pt x="1158240" y="172212"/>
                    </a:cubicBezTo>
                    <a:lnTo>
                      <a:pt x="1158240" y="115824"/>
                    </a:lnTo>
                    <a:close/>
                    <a:moveTo>
                      <a:pt x="1130808" y="149352"/>
                    </a:moveTo>
                    <a:cubicBezTo>
                      <a:pt x="1130808" y="166116"/>
                      <a:pt x="1130808" y="170688"/>
                      <a:pt x="1126236" y="178308"/>
                    </a:cubicBezTo>
                    <a:cubicBezTo>
                      <a:pt x="1118616" y="187452"/>
                      <a:pt x="1106424" y="195072"/>
                      <a:pt x="1094232" y="195072"/>
                    </a:cubicBezTo>
                    <a:cubicBezTo>
                      <a:pt x="1080516" y="195072"/>
                      <a:pt x="1071372" y="185928"/>
                      <a:pt x="1071372" y="173736"/>
                    </a:cubicBezTo>
                    <a:cubicBezTo>
                      <a:pt x="1071372" y="161544"/>
                      <a:pt x="1077468" y="153924"/>
                      <a:pt x="1089660" y="147828"/>
                    </a:cubicBezTo>
                    <a:cubicBezTo>
                      <a:pt x="1098804" y="143256"/>
                      <a:pt x="1109472" y="140208"/>
                      <a:pt x="1130808" y="137160"/>
                    </a:cubicBezTo>
                    <a:lnTo>
                      <a:pt x="1130808" y="149352"/>
                    </a:lnTo>
                    <a:close/>
                    <a:moveTo>
                      <a:pt x="1243584" y="0"/>
                    </a:moveTo>
                    <a:lnTo>
                      <a:pt x="1191768" y="3048"/>
                    </a:lnTo>
                    <a:lnTo>
                      <a:pt x="1191768" y="15240"/>
                    </a:lnTo>
                    <a:lnTo>
                      <a:pt x="1205484" y="15240"/>
                    </a:lnTo>
                    <a:cubicBezTo>
                      <a:pt x="1216152" y="15240"/>
                      <a:pt x="1216152" y="16764"/>
                      <a:pt x="1216152" y="28956"/>
                    </a:cubicBezTo>
                    <a:lnTo>
                      <a:pt x="1216152" y="184404"/>
                    </a:lnTo>
                    <a:cubicBezTo>
                      <a:pt x="1216152" y="188976"/>
                      <a:pt x="1216152" y="190500"/>
                      <a:pt x="1214628" y="192024"/>
                    </a:cubicBezTo>
                    <a:lnTo>
                      <a:pt x="1208532" y="195072"/>
                    </a:lnTo>
                    <a:lnTo>
                      <a:pt x="1193292" y="195072"/>
                    </a:lnTo>
                    <a:lnTo>
                      <a:pt x="1193292" y="205740"/>
                    </a:lnTo>
                    <a:lnTo>
                      <a:pt x="1266444" y="205740"/>
                    </a:lnTo>
                    <a:lnTo>
                      <a:pt x="1266444" y="195072"/>
                    </a:lnTo>
                    <a:lnTo>
                      <a:pt x="1264920" y="195072"/>
                    </a:lnTo>
                    <a:lnTo>
                      <a:pt x="1243584" y="193548"/>
                    </a:lnTo>
                    <a:lnTo>
                      <a:pt x="1243584" y="0"/>
                    </a:lnTo>
                    <a:close/>
                  </a:path>
                </a:pathLst>
              </a:custGeom>
              <a:solidFill>
                <a:srgbClr val="000000"/>
              </a:solidFill>
            </p:spPr>
          </p:sp>
        </p:grpSp>
        <p:sp>
          <p:nvSpPr>
            <p:cNvPr name="Freeform 27" id="27"/>
            <p:cNvSpPr/>
            <p:nvPr/>
          </p:nvSpPr>
          <p:spPr>
            <a:xfrm flipH="false" flipV="false" rot="0">
              <a:off x="6567193" y="589644"/>
              <a:ext cx="1245001" cy="138531"/>
            </a:xfrm>
            <a:custGeom>
              <a:avLst/>
              <a:gdLst/>
              <a:ahLst/>
              <a:cxnLst/>
              <a:rect r="r" b="b" t="t" l="l"/>
              <a:pathLst>
                <a:path h="138531" w="1245001">
                  <a:moveTo>
                    <a:pt x="0" y="0"/>
                  </a:moveTo>
                  <a:lnTo>
                    <a:pt x="1245001" y="0"/>
                  </a:lnTo>
                  <a:lnTo>
                    <a:pt x="1245001" y="138531"/>
                  </a:lnTo>
                  <a:lnTo>
                    <a:pt x="0" y="1385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false" flipV="false" rot="0">
              <a:off x="37297" y="1115939"/>
              <a:ext cx="7852444" cy="2687731"/>
            </a:xfrm>
            <a:custGeom>
              <a:avLst/>
              <a:gdLst/>
              <a:ahLst/>
              <a:cxnLst/>
              <a:rect r="r" b="b" t="t" l="l"/>
              <a:pathLst>
                <a:path h="2687731" w="7852444">
                  <a:moveTo>
                    <a:pt x="0" y="0"/>
                  </a:moveTo>
                  <a:lnTo>
                    <a:pt x="7852444" y="0"/>
                  </a:lnTo>
                  <a:lnTo>
                    <a:pt x="7852444" y="2687731"/>
                  </a:lnTo>
                  <a:lnTo>
                    <a:pt x="0" y="26877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0">
              <a:off x="0" y="4012654"/>
              <a:ext cx="7889741" cy="2986105"/>
            </a:xfrm>
            <a:custGeom>
              <a:avLst/>
              <a:gdLst/>
              <a:ahLst/>
              <a:cxnLst/>
              <a:rect r="r" b="b" t="t" l="l"/>
              <a:pathLst>
                <a:path h="2986105" w="7889741">
                  <a:moveTo>
                    <a:pt x="0" y="0"/>
                  </a:moveTo>
                  <a:lnTo>
                    <a:pt x="7889741" y="0"/>
                  </a:lnTo>
                  <a:lnTo>
                    <a:pt x="7889741" y="2986105"/>
                  </a:lnTo>
                  <a:lnTo>
                    <a:pt x="0" y="298610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0" id="30"/>
            <p:cNvSpPr/>
            <p:nvPr/>
          </p:nvSpPr>
          <p:spPr>
            <a:xfrm flipH="false" flipV="false" rot="0">
              <a:off x="0" y="7207743"/>
              <a:ext cx="7889741" cy="2934600"/>
            </a:xfrm>
            <a:custGeom>
              <a:avLst/>
              <a:gdLst/>
              <a:ahLst/>
              <a:cxnLst/>
              <a:rect r="r" b="b" t="t" l="l"/>
              <a:pathLst>
                <a:path h="2934600" w="7889741">
                  <a:moveTo>
                    <a:pt x="0" y="0"/>
                  </a:moveTo>
                  <a:lnTo>
                    <a:pt x="7889741" y="0"/>
                  </a:lnTo>
                  <a:lnTo>
                    <a:pt x="7889741" y="2934600"/>
                  </a:lnTo>
                  <a:lnTo>
                    <a:pt x="0" y="29346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31" id="31"/>
            <p:cNvGrpSpPr>
              <a:grpSpLocks noChangeAspect="true"/>
            </p:cNvGrpSpPr>
            <p:nvPr/>
          </p:nvGrpSpPr>
          <p:grpSpPr>
            <a:xfrm rot="0">
              <a:off x="8552011" y="433064"/>
              <a:ext cx="78996" cy="109250"/>
              <a:chOff x="0" y="0"/>
              <a:chExt cx="71628" cy="99060"/>
            </a:xfrm>
          </p:grpSpPr>
          <p:sp>
            <p:nvSpPr>
              <p:cNvPr name="Freeform 32" id="32"/>
              <p:cNvSpPr/>
              <p:nvPr/>
            </p:nvSpPr>
            <p:spPr>
              <a:xfrm flipH="false" flipV="false" rot="0">
                <a:off x="0" y="0"/>
                <a:ext cx="71628" cy="99060"/>
              </a:xfrm>
              <a:custGeom>
                <a:avLst/>
                <a:gdLst/>
                <a:ahLst/>
                <a:cxnLst/>
                <a:rect r="r" b="b" t="t" l="l"/>
                <a:pathLst>
                  <a:path h="99060" w="71628">
                    <a:moveTo>
                      <a:pt x="64008" y="62484"/>
                    </a:moveTo>
                    <a:lnTo>
                      <a:pt x="62484" y="68580"/>
                    </a:lnTo>
                    <a:lnTo>
                      <a:pt x="60960" y="76200"/>
                    </a:lnTo>
                    <a:lnTo>
                      <a:pt x="57912" y="77724"/>
                    </a:lnTo>
                    <a:lnTo>
                      <a:pt x="22860" y="77724"/>
                    </a:lnTo>
                    <a:lnTo>
                      <a:pt x="30480" y="71628"/>
                    </a:lnTo>
                    <a:cubicBezTo>
                      <a:pt x="56388" y="54864"/>
                      <a:pt x="59436" y="51816"/>
                      <a:pt x="64008" y="47244"/>
                    </a:cubicBezTo>
                    <a:lnTo>
                      <a:pt x="71628" y="33528"/>
                    </a:lnTo>
                    <a:cubicBezTo>
                      <a:pt x="71628" y="12192"/>
                      <a:pt x="56388" y="0"/>
                      <a:pt x="38100" y="0"/>
                    </a:cubicBezTo>
                    <a:cubicBezTo>
                      <a:pt x="18288" y="0"/>
                      <a:pt x="3048" y="12192"/>
                      <a:pt x="3048" y="28956"/>
                    </a:cubicBezTo>
                    <a:lnTo>
                      <a:pt x="9144" y="44196"/>
                    </a:lnTo>
                    <a:cubicBezTo>
                      <a:pt x="24384" y="44196"/>
                      <a:pt x="28956" y="39624"/>
                      <a:pt x="28956" y="32004"/>
                    </a:cubicBezTo>
                    <a:lnTo>
                      <a:pt x="27432" y="22860"/>
                    </a:lnTo>
                    <a:lnTo>
                      <a:pt x="18288" y="18288"/>
                    </a:lnTo>
                    <a:lnTo>
                      <a:pt x="25908" y="7620"/>
                    </a:lnTo>
                    <a:cubicBezTo>
                      <a:pt x="42672" y="7620"/>
                      <a:pt x="47244" y="13716"/>
                      <a:pt x="47244" y="24384"/>
                    </a:cubicBezTo>
                    <a:cubicBezTo>
                      <a:pt x="47244" y="36576"/>
                      <a:pt x="44196" y="44196"/>
                      <a:pt x="28956" y="59436"/>
                    </a:cubicBezTo>
                    <a:cubicBezTo>
                      <a:pt x="13716" y="76200"/>
                      <a:pt x="7620" y="82296"/>
                      <a:pt x="0" y="92964"/>
                    </a:cubicBezTo>
                    <a:lnTo>
                      <a:pt x="0" y="99060"/>
                    </a:lnTo>
                    <a:lnTo>
                      <a:pt x="60960" y="99060"/>
                    </a:lnTo>
                    <a:cubicBezTo>
                      <a:pt x="62484" y="99060"/>
                      <a:pt x="64008" y="99060"/>
                      <a:pt x="68580" y="99060"/>
                    </a:cubicBezTo>
                    <a:lnTo>
                      <a:pt x="71628" y="62484"/>
                    </a:lnTo>
                    <a:lnTo>
                      <a:pt x="64008" y="62484"/>
                    </a:lnTo>
                    <a:close/>
                  </a:path>
                </a:pathLst>
              </a:custGeom>
              <a:solidFill>
                <a:srgbClr val="000000"/>
              </a:solidFill>
            </p:spPr>
          </p:sp>
        </p:grpSp>
        <p:grpSp>
          <p:nvGrpSpPr>
            <p:cNvPr name="Group 33" id="33"/>
            <p:cNvGrpSpPr>
              <a:grpSpLocks noChangeAspect="true"/>
            </p:cNvGrpSpPr>
            <p:nvPr/>
          </p:nvGrpSpPr>
          <p:grpSpPr>
            <a:xfrm rot="0">
              <a:off x="8553692" y="3125668"/>
              <a:ext cx="332794" cy="105889"/>
              <a:chOff x="0" y="0"/>
              <a:chExt cx="301752" cy="96012"/>
            </a:xfrm>
          </p:grpSpPr>
          <p:sp>
            <p:nvSpPr>
              <p:cNvPr name="Freeform 34" id="34"/>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0668"/>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19812"/>
                    </a:lnTo>
                    <a:cubicBezTo>
                      <a:pt x="83820" y="10668"/>
                      <a:pt x="85344" y="7620"/>
                      <a:pt x="92964" y="7620"/>
                    </a:cubicBezTo>
                    <a:lnTo>
                      <a:pt x="94488" y="7620"/>
                    </a:lnTo>
                    <a:lnTo>
                      <a:pt x="94488" y="1524"/>
                    </a:lnTo>
                    <a:lnTo>
                      <a:pt x="59436" y="1524"/>
                    </a:lnTo>
                    <a:lnTo>
                      <a:pt x="59436" y="7620"/>
                    </a:lnTo>
                    <a:lnTo>
                      <a:pt x="62484" y="7620"/>
                    </a:lnTo>
                    <a:lnTo>
                      <a:pt x="73152" y="10668"/>
                    </a:lnTo>
                    <a:lnTo>
                      <a:pt x="71628" y="19812"/>
                    </a:lnTo>
                    <a:lnTo>
                      <a:pt x="51816" y="74676"/>
                    </a:lnTo>
                    <a:close/>
                    <a:moveTo>
                      <a:pt x="123444" y="0"/>
                    </a:moveTo>
                    <a:lnTo>
                      <a:pt x="100584" y="1524"/>
                    </a:lnTo>
                    <a:lnTo>
                      <a:pt x="100584" y="7620"/>
                    </a:lnTo>
                    <a:lnTo>
                      <a:pt x="111252" y="7620"/>
                    </a:lnTo>
                    <a:lnTo>
                      <a:pt x="111252" y="83820"/>
                    </a:lnTo>
                    <a:cubicBezTo>
                      <a:pt x="111252" y="85344"/>
                      <a:pt x="111252" y="86868"/>
                      <a:pt x="111252" y="86868"/>
                    </a:cubicBezTo>
                    <a:lnTo>
                      <a:pt x="108204" y="88392"/>
                    </a:lnTo>
                    <a:lnTo>
                      <a:pt x="102108" y="88392"/>
                    </a:lnTo>
                    <a:lnTo>
                      <a:pt x="102108" y="92964"/>
                    </a:lnTo>
                    <a:lnTo>
                      <a:pt x="134112" y="92964"/>
                    </a:lnTo>
                    <a:lnTo>
                      <a:pt x="134112" y="88392"/>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5344"/>
                      <a:pt x="152400" y="86868"/>
                      <a:pt x="150876" y="86868"/>
                    </a:cubicBezTo>
                    <a:lnTo>
                      <a:pt x="147828" y="88392"/>
                    </a:lnTo>
                    <a:lnTo>
                      <a:pt x="141732" y="88392"/>
                    </a:lnTo>
                    <a:lnTo>
                      <a:pt x="141732" y="92964"/>
                    </a:lnTo>
                    <a:lnTo>
                      <a:pt x="173736" y="92964"/>
                    </a:lnTo>
                    <a:lnTo>
                      <a:pt x="173736" y="88392"/>
                    </a:lnTo>
                    <a:lnTo>
                      <a:pt x="164592" y="88392"/>
                    </a:lnTo>
                    <a:lnTo>
                      <a:pt x="164592" y="65532"/>
                    </a:lnTo>
                    <a:cubicBezTo>
                      <a:pt x="164592" y="57912"/>
                      <a:pt x="164592" y="53340"/>
                      <a:pt x="166116" y="50292"/>
                    </a:cubicBezTo>
                    <a:lnTo>
                      <a:pt x="175260" y="39624"/>
                    </a:lnTo>
                    <a:lnTo>
                      <a:pt x="187452" y="42672"/>
                    </a:lnTo>
                    <a:lnTo>
                      <a:pt x="192024" y="51816"/>
                    </a:lnTo>
                    <a:lnTo>
                      <a:pt x="192024" y="83820"/>
                    </a:lnTo>
                    <a:cubicBezTo>
                      <a:pt x="192024" y="85344"/>
                      <a:pt x="192024" y="86868"/>
                      <a:pt x="192024" y="86868"/>
                    </a:cubicBezTo>
                    <a:lnTo>
                      <a:pt x="187452" y="88392"/>
                    </a:lnTo>
                    <a:lnTo>
                      <a:pt x="181356" y="88392"/>
                    </a:lnTo>
                    <a:lnTo>
                      <a:pt x="181356" y="92964"/>
                    </a:lnTo>
                    <a:lnTo>
                      <a:pt x="213360" y="92964"/>
                    </a:lnTo>
                    <a:lnTo>
                      <a:pt x="213360" y="88392"/>
                    </a:lnTo>
                    <a:lnTo>
                      <a:pt x="204216" y="88392"/>
                    </a:lnTo>
                    <a:lnTo>
                      <a:pt x="204216" y="57912"/>
                    </a:lnTo>
                    <a:cubicBezTo>
                      <a:pt x="204216" y="48768"/>
                      <a:pt x="204216" y="47244"/>
                      <a:pt x="201168" y="42672"/>
                    </a:cubicBezTo>
                    <a:lnTo>
                      <a:pt x="192024" y="32004"/>
                    </a:lnTo>
                    <a:cubicBezTo>
                      <a:pt x="175260" y="32004"/>
                      <a:pt x="169164" y="36576"/>
                      <a:pt x="164592" y="44196"/>
                    </a:cubicBezTo>
                    <a:lnTo>
                      <a:pt x="164592" y="35052"/>
                    </a:lnTo>
                    <a:close/>
                    <a:moveTo>
                      <a:pt x="266700" y="33528"/>
                    </a:moveTo>
                    <a:lnTo>
                      <a:pt x="262128" y="33528"/>
                    </a:lnTo>
                    <a:lnTo>
                      <a:pt x="259080" y="38100"/>
                    </a:lnTo>
                    <a:lnTo>
                      <a:pt x="249936" y="32004"/>
                    </a:lnTo>
                    <a:cubicBezTo>
                      <a:pt x="231648" y="32004"/>
                      <a:pt x="225552" y="39624"/>
                      <a:pt x="225552" y="50292"/>
                    </a:cubicBezTo>
                    <a:lnTo>
                      <a:pt x="233172" y="65532"/>
                    </a:lnTo>
                    <a:lnTo>
                      <a:pt x="249936" y="70104"/>
                    </a:lnTo>
                    <a:cubicBezTo>
                      <a:pt x="259080" y="71628"/>
                      <a:pt x="263652" y="74676"/>
                      <a:pt x="263652" y="79248"/>
                    </a:cubicBezTo>
                    <a:lnTo>
                      <a:pt x="257556" y="89916"/>
                    </a:lnTo>
                    <a:cubicBezTo>
                      <a:pt x="239268" y="89916"/>
                      <a:pt x="231648" y="83820"/>
                      <a:pt x="228600" y="70104"/>
                    </a:cubicBezTo>
                    <a:lnTo>
                      <a:pt x="224028" y="70104"/>
                    </a:lnTo>
                    <a:lnTo>
                      <a:pt x="224028" y="94488"/>
                    </a:lnTo>
                    <a:lnTo>
                      <a:pt x="228600" y="94488"/>
                    </a:lnTo>
                    <a:lnTo>
                      <a:pt x="233172" y="89916"/>
                    </a:lnTo>
                    <a:lnTo>
                      <a:pt x="243840" y="96012"/>
                    </a:lnTo>
                    <a:cubicBezTo>
                      <a:pt x="262128" y="96012"/>
                      <a:pt x="271272" y="88392"/>
                      <a:pt x="271272" y="76200"/>
                    </a:cubicBezTo>
                    <a:lnTo>
                      <a:pt x="269748" y="65532"/>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3820"/>
                    </a:lnTo>
                    <a:lnTo>
                      <a:pt x="288036" y="96012"/>
                    </a:lnTo>
                    <a:lnTo>
                      <a:pt x="301752" y="91440"/>
                    </a:lnTo>
                    <a:lnTo>
                      <a:pt x="297180" y="79248"/>
                    </a:lnTo>
                    <a:close/>
                  </a:path>
                </a:pathLst>
              </a:custGeom>
              <a:solidFill>
                <a:srgbClr val="000000"/>
              </a:solidFill>
            </p:spPr>
          </p:sp>
        </p:grpSp>
        <p:grpSp>
          <p:nvGrpSpPr>
            <p:cNvPr name="Group 35" id="35"/>
            <p:cNvGrpSpPr>
              <a:grpSpLocks noChangeAspect="true"/>
            </p:cNvGrpSpPr>
            <p:nvPr/>
          </p:nvGrpSpPr>
          <p:grpSpPr>
            <a:xfrm rot="0">
              <a:off x="8553692" y="6384694"/>
              <a:ext cx="332794" cy="104208"/>
              <a:chOff x="0" y="0"/>
              <a:chExt cx="301752" cy="94488"/>
            </a:xfrm>
          </p:grpSpPr>
          <p:sp>
            <p:nvSpPr>
              <p:cNvPr name="Freeform 36" id="36"/>
              <p:cNvSpPr/>
              <p:nvPr/>
            </p:nvSpPr>
            <p:spPr>
              <a:xfrm flipH="false" flipV="false" rot="0">
                <a:off x="0" y="0"/>
                <a:ext cx="301752" cy="94488"/>
              </a:xfrm>
              <a:custGeom>
                <a:avLst/>
                <a:gdLst/>
                <a:ahLst/>
                <a:cxnLst/>
                <a:rect r="r" b="b" t="t" l="l"/>
                <a:pathLst>
                  <a:path h="94488" w="301752">
                    <a:moveTo>
                      <a:pt x="51816" y="73152"/>
                    </a:moveTo>
                    <a:lnTo>
                      <a:pt x="27432" y="13716"/>
                    </a:lnTo>
                    <a:cubicBezTo>
                      <a:pt x="27432" y="12192"/>
                      <a:pt x="27432" y="10668"/>
                      <a:pt x="27432" y="10668"/>
                    </a:cubicBezTo>
                    <a:lnTo>
                      <a:pt x="28956" y="7620"/>
                    </a:lnTo>
                    <a:lnTo>
                      <a:pt x="39624" y="7620"/>
                    </a:lnTo>
                    <a:lnTo>
                      <a:pt x="39624" y="1524"/>
                    </a:lnTo>
                    <a:lnTo>
                      <a:pt x="0" y="1524"/>
                    </a:lnTo>
                    <a:lnTo>
                      <a:pt x="0" y="7620"/>
                    </a:lnTo>
                    <a:lnTo>
                      <a:pt x="3048" y="7620"/>
                    </a:lnTo>
                    <a:lnTo>
                      <a:pt x="10668" y="9144"/>
                    </a:lnTo>
                    <a:lnTo>
                      <a:pt x="44196" y="94488"/>
                    </a:lnTo>
                    <a:lnTo>
                      <a:pt x="50292" y="94488"/>
                    </a:lnTo>
                    <a:lnTo>
                      <a:pt x="79248" y="19812"/>
                    </a:lnTo>
                    <a:cubicBezTo>
                      <a:pt x="83820" y="9144"/>
                      <a:pt x="85344" y="7620"/>
                      <a:pt x="92964" y="7620"/>
                    </a:cubicBezTo>
                    <a:lnTo>
                      <a:pt x="94488" y="7620"/>
                    </a:lnTo>
                    <a:lnTo>
                      <a:pt x="94488" y="1524"/>
                    </a:lnTo>
                    <a:lnTo>
                      <a:pt x="59436" y="1524"/>
                    </a:lnTo>
                    <a:lnTo>
                      <a:pt x="59436" y="7620"/>
                    </a:lnTo>
                    <a:lnTo>
                      <a:pt x="62484" y="7620"/>
                    </a:lnTo>
                    <a:lnTo>
                      <a:pt x="73152" y="9144"/>
                    </a:lnTo>
                    <a:lnTo>
                      <a:pt x="71628" y="18288"/>
                    </a:lnTo>
                    <a:lnTo>
                      <a:pt x="51816" y="73152"/>
                    </a:lnTo>
                    <a:close/>
                    <a:moveTo>
                      <a:pt x="123444" y="0"/>
                    </a:moveTo>
                    <a:lnTo>
                      <a:pt x="100584" y="0"/>
                    </a:lnTo>
                    <a:lnTo>
                      <a:pt x="100584" y="6096"/>
                    </a:lnTo>
                    <a:lnTo>
                      <a:pt x="106680" y="6096"/>
                    </a:lnTo>
                    <a:lnTo>
                      <a:pt x="111252" y="7620"/>
                    </a:lnTo>
                    <a:lnTo>
                      <a:pt x="111252" y="83820"/>
                    </a:lnTo>
                    <a:cubicBezTo>
                      <a:pt x="111252" y="85344"/>
                      <a:pt x="111252" y="85344"/>
                      <a:pt x="111252" y="86868"/>
                    </a:cubicBezTo>
                    <a:lnTo>
                      <a:pt x="108204" y="88392"/>
                    </a:lnTo>
                    <a:lnTo>
                      <a:pt x="102108" y="88392"/>
                    </a:lnTo>
                    <a:lnTo>
                      <a:pt x="102108" y="92964"/>
                    </a:lnTo>
                    <a:lnTo>
                      <a:pt x="134112" y="92964"/>
                    </a:lnTo>
                    <a:lnTo>
                      <a:pt x="134112" y="88392"/>
                    </a:lnTo>
                    <a:lnTo>
                      <a:pt x="123444" y="86868"/>
                    </a:lnTo>
                    <a:lnTo>
                      <a:pt x="123444" y="0"/>
                    </a:lnTo>
                    <a:close/>
                    <a:moveTo>
                      <a:pt x="164592" y="33528"/>
                    </a:moveTo>
                    <a:lnTo>
                      <a:pt x="141732" y="35052"/>
                    </a:lnTo>
                    <a:lnTo>
                      <a:pt x="141732" y="41148"/>
                    </a:lnTo>
                    <a:lnTo>
                      <a:pt x="152400" y="41148"/>
                    </a:lnTo>
                    <a:lnTo>
                      <a:pt x="152400" y="83820"/>
                    </a:lnTo>
                    <a:cubicBezTo>
                      <a:pt x="152400" y="85344"/>
                      <a:pt x="152400" y="85344"/>
                      <a:pt x="150876" y="86868"/>
                    </a:cubicBezTo>
                    <a:lnTo>
                      <a:pt x="147828" y="88392"/>
                    </a:lnTo>
                    <a:lnTo>
                      <a:pt x="141732" y="88392"/>
                    </a:lnTo>
                    <a:lnTo>
                      <a:pt x="141732" y="92964"/>
                    </a:lnTo>
                    <a:lnTo>
                      <a:pt x="173736" y="92964"/>
                    </a:lnTo>
                    <a:lnTo>
                      <a:pt x="173736" y="88392"/>
                    </a:lnTo>
                    <a:lnTo>
                      <a:pt x="164592" y="86868"/>
                    </a:lnTo>
                    <a:lnTo>
                      <a:pt x="164592" y="64008"/>
                    </a:lnTo>
                    <a:cubicBezTo>
                      <a:pt x="164592" y="57912"/>
                      <a:pt x="164592" y="51816"/>
                      <a:pt x="166116" y="48768"/>
                    </a:cubicBezTo>
                    <a:lnTo>
                      <a:pt x="175260" y="39624"/>
                    </a:lnTo>
                    <a:lnTo>
                      <a:pt x="187452" y="41148"/>
                    </a:lnTo>
                    <a:lnTo>
                      <a:pt x="192024" y="50292"/>
                    </a:lnTo>
                    <a:lnTo>
                      <a:pt x="192024" y="83820"/>
                    </a:lnTo>
                    <a:cubicBezTo>
                      <a:pt x="192024" y="85344"/>
                      <a:pt x="192024" y="85344"/>
                      <a:pt x="192024" y="86868"/>
                    </a:cubicBezTo>
                    <a:lnTo>
                      <a:pt x="187452" y="88392"/>
                    </a:lnTo>
                    <a:lnTo>
                      <a:pt x="181356" y="88392"/>
                    </a:lnTo>
                    <a:lnTo>
                      <a:pt x="181356" y="92964"/>
                    </a:lnTo>
                    <a:lnTo>
                      <a:pt x="213360" y="92964"/>
                    </a:lnTo>
                    <a:lnTo>
                      <a:pt x="213360" y="88392"/>
                    </a:lnTo>
                    <a:lnTo>
                      <a:pt x="204216" y="86868"/>
                    </a:lnTo>
                    <a:lnTo>
                      <a:pt x="204216" y="57912"/>
                    </a:lnTo>
                    <a:cubicBezTo>
                      <a:pt x="204216" y="48768"/>
                      <a:pt x="204216" y="45720"/>
                      <a:pt x="201168" y="41148"/>
                    </a:cubicBezTo>
                    <a:lnTo>
                      <a:pt x="192024" y="32004"/>
                    </a:lnTo>
                    <a:cubicBezTo>
                      <a:pt x="175260" y="32004"/>
                      <a:pt x="169164" y="35052"/>
                      <a:pt x="164592" y="44196"/>
                    </a:cubicBezTo>
                    <a:lnTo>
                      <a:pt x="164592" y="33528"/>
                    </a:lnTo>
                    <a:close/>
                    <a:moveTo>
                      <a:pt x="266700" y="32004"/>
                    </a:moveTo>
                    <a:lnTo>
                      <a:pt x="262128" y="32004"/>
                    </a:lnTo>
                    <a:lnTo>
                      <a:pt x="259080" y="36576"/>
                    </a:lnTo>
                    <a:lnTo>
                      <a:pt x="249936" y="32004"/>
                    </a:lnTo>
                    <a:cubicBezTo>
                      <a:pt x="231648" y="32004"/>
                      <a:pt x="225552" y="39624"/>
                      <a:pt x="225552" y="50292"/>
                    </a:cubicBezTo>
                    <a:lnTo>
                      <a:pt x="233172" y="65532"/>
                    </a:lnTo>
                    <a:lnTo>
                      <a:pt x="249936" y="68580"/>
                    </a:lnTo>
                    <a:cubicBezTo>
                      <a:pt x="259080" y="71628"/>
                      <a:pt x="263652" y="74676"/>
                      <a:pt x="263652" y="79248"/>
                    </a:cubicBezTo>
                    <a:lnTo>
                      <a:pt x="257556" y="89916"/>
                    </a:lnTo>
                    <a:cubicBezTo>
                      <a:pt x="239268" y="89916"/>
                      <a:pt x="231648" y="82296"/>
                      <a:pt x="228600" y="70104"/>
                    </a:cubicBezTo>
                    <a:lnTo>
                      <a:pt x="224028" y="70104"/>
                    </a:lnTo>
                    <a:lnTo>
                      <a:pt x="224028" y="94488"/>
                    </a:lnTo>
                    <a:lnTo>
                      <a:pt x="228600" y="94488"/>
                    </a:lnTo>
                    <a:lnTo>
                      <a:pt x="233172" y="88392"/>
                    </a:lnTo>
                    <a:lnTo>
                      <a:pt x="243840" y="94488"/>
                    </a:lnTo>
                    <a:cubicBezTo>
                      <a:pt x="262128" y="94488"/>
                      <a:pt x="271272" y="86868"/>
                      <a:pt x="271272" y="74676"/>
                    </a:cubicBezTo>
                    <a:lnTo>
                      <a:pt x="269748" y="65532"/>
                    </a:lnTo>
                    <a:cubicBezTo>
                      <a:pt x="262128" y="59436"/>
                      <a:pt x="260604" y="59436"/>
                      <a:pt x="252984" y="56388"/>
                    </a:cubicBezTo>
                    <a:lnTo>
                      <a:pt x="245364" y="56388"/>
                    </a:lnTo>
                    <a:lnTo>
                      <a:pt x="239268" y="54864"/>
                    </a:lnTo>
                    <a:lnTo>
                      <a:pt x="231648" y="48768"/>
                    </a:lnTo>
                    <a:lnTo>
                      <a:pt x="237744" y="38100"/>
                    </a:lnTo>
                    <a:cubicBezTo>
                      <a:pt x="254508" y="38100"/>
                      <a:pt x="259080" y="44196"/>
                      <a:pt x="262128" y="53340"/>
                    </a:cubicBezTo>
                    <a:lnTo>
                      <a:pt x="266700" y="53340"/>
                    </a:lnTo>
                    <a:lnTo>
                      <a:pt x="266700" y="32004"/>
                    </a:lnTo>
                    <a:close/>
                    <a:moveTo>
                      <a:pt x="292608" y="79248"/>
                    </a:moveTo>
                    <a:lnTo>
                      <a:pt x="284988" y="82296"/>
                    </a:lnTo>
                    <a:lnTo>
                      <a:pt x="288036" y="94488"/>
                    </a:lnTo>
                    <a:lnTo>
                      <a:pt x="301752" y="91440"/>
                    </a:lnTo>
                    <a:lnTo>
                      <a:pt x="297180" y="79248"/>
                    </a:lnTo>
                    <a:close/>
                  </a:path>
                </a:pathLst>
              </a:custGeom>
              <a:solidFill>
                <a:srgbClr val="000000"/>
              </a:solidFill>
            </p:spPr>
          </p:sp>
        </p:grpSp>
        <p:grpSp>
          <p:nvGrpSpPr>
            <p:cNvPr name="Group 37" id="37"/>
            <p:cNvGrpSpPr>
              <a:grpSpLocks noChangeAspect="true"/>
            </p:cNvGrpSpPr>
            <p:nvPr/>
          </p:nvGrpSpPr>
          <p:grpSpPr>
            <a:xfrm rot="0">
              <a:off x="8553692" y="9653804"/>
              <a:ext cx="332794" cy="105889"/>
              <a:chOff x="0" y="0"/>
              <a:chExt cx="301752" cy="96012"/>
            </a:xfrm>
          </p:grpSpPr>
          <p:sp>
            <p:nvSpPr>
              <p:cNvPr name="Freeform 38" id="38"/>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2192"/>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21336"/>
                    </a:lnTo>
                    <a:cubicBezTo>
                      <a:pt x="83820" y="10668"/>
                      <a:pt x="85344" y="9144"/>
                      <a:pt x="92964" y="7620"/>
                    </a:cubicBezTo>
                    <a:lnTo>
                      <a:pt x="94488" y="7620"/>
                    </a:lnTo>
                    <a:lnTo>
                      <a:pt x="94488" y="1524"/>
                    </a:lnTo>
                    <a:lnTo>
                      <a:pt x="59436" y="1524"/>
                    </a:lnTo>
                    <a:lnTo>
                      <a:pt x="59436" y="7620"/>
                    </a:lnTo>
                    <a:lnTo>
                      <a:pt x="62484" y="7620"/>
                    </a:lnTo>
                    <a:lnTo>
                      <a:pt x="73152" y="10668"/>
                    </a:lnTo>
                    <a:lnTo>
                      <a:pt x="71628" y="19812"/>
                    </a:lnTo>
                    <a:lnTo>
                      <a:pt x="51816" y="74676"/>
                    </a:lnTo>
                    <a:close/>
                    <a:moveTo>
                      <a:pt x="123444" y="0"/>
                    </a:moveTo>
                    <a:lnTo>
                      <a:pt x="100584" y="1524"/>
                    </a:lnTo>
                    <a:lnTo>
                      <a:pt x="100584" y="7620"/>
                    </a:lnTo>
                    <a:lnTo>
                      <a:pt x="111252" y="7620"/>
                    </a:lnTo>
                    <a:lnTo>
                      <a:pt x="111252" y="83820"/>
                    </a:lnTo>
                    <a:cubicBezTo>
                      <a:pt x="111252" y="86868"/>
                      <a:pt x="111252" y="86868"/>
                      <a:pt x="111252" y="88392"/>
                    </a:cubicBezTo>
                    <a:lnTo>
                      <a:pt x="108204" y="89916"/>
                    </a:lnTo>
                    <a:lnTo>
                      <a:pt x="102108" y="89916"/>
                    </a:lnTo>
                    <a:lnTo>
                      <a:pt x="102108" y="94488"/>
                    </a:lnTo>
                    <a:lnTo>
                      <a:pt x="134112" y="94488"/>
                    </a:lnTo>
                    <a:lnTo>
                      <a:pt x="134112" y="89916"/>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6868"/>
                      <a:pt x="152400" y="86868"/>
                      <a:pt x="150876" y="88392"/>
                    </a:cubicBezTo>
                    <a:lnTo>
                      <a:pt x="147828" y="89916"/>
                    </a:lnTo>
                    <a:lnTo>
                      <a:pt x="141732" y="89916"/>
                    </a:lnTo>
                    <a:lnTo>
                      <a:pt x="141732" y="94488"/>
                    </a:lnTo>
                    <a:lnTo>
                      <a:pt x="173736" y="94488"/>
                    </a:lnTo>
                    <a:lnTo>
                      <a:pt x="173736" y="89916"/>
                    </a:lnTo>
                    <a:lnTo>
                      <a:pt x="164592" y="88392"/>
                    </a:lnTo>
                    <a:lnTo>
                      <a:pt x="164592" y="65532"/>
                    </a:lnTo>
                    <a:cubicBezTo>
                      <a:pt x="164592" y="59436"/>
                      <a:pt x="164592" y="53340"/>
                      <a:pt x="166116" y="50292"/>
                    </a:cubicBezTo>
                    <a:lnTo>
                      <a:pt x="175260" y="41148"/>
                    </a:lnTo>
                    <a:lnTo>
                      <a:pt x="187452" y="42672"/>
                    </a:lnTo>
                    <a:lnTo>
                      <a:pt x="192024" y="51816"/>
                    </a:lnTo>
                    <a:lnTo>
                      <a:pt x="192024" y="83820"/>
                    </a:lnTo>
                    <a:cubicBezTo>
                      <a:pt x="192024" y="86868"/>
                      <a:pt x="192024" y="86868"/>
                      <a:pt x="192024" y="88392"/>
                    </a:cubicBezTo>
                    <a:lnTo>
                      <a:pt x="187452" y="89916"/>
                    </a:lnTo>
                    <a:lnTo>
                      <a:pt x="181356" y="89916"/>
                    </a:lnTo>
                    <a:lnTo>
                      <a:pt x="181356" y="94488"/>
                    </a:lnTo>
                    <a:lnTo>
                      <a:pt x="213360" y="94488"/>
                    </a:lnTo>
                    <a:lnTo>
                      <a:pt x="213360" y="89916"/>
                    </a:lnTo>
                    <a:lnTo>
                      <a:pt x="204216" y="88392"/>
                    </a:lnTo>
                    <a:lnTo>
                      <a:pt x="204216" y="57912"/>
                    </a:lnTo>
                    <a:cubicBezTo>
                      <a:pt x="204216" y="48768"/>
                      <a:pt x="204216" y="47244"/>
                      <a:pt x="201168" y="42672"/>
                    </a:cubicBezTo>
                    <a:lnTo>
                      <a:pt x="192024" y="33528"/>
                    </a:lnTo>
                    <a:cubicBezTo>
                      <a:pt x="175260" y="33528"/>
                      <a:pt x="169164" y="36576"/>
                      <a:pt x="164592" y="45720"/>
                    </a:cubicBezTo>
                    <a:lnTo>
                      <a:pt x="164592" y="35052"/>
                    </a:lnTo>
                    <a:close/>
                    <a:moveTo>
                      <a:pt x="266700" y="33528"/>
                    </a:moveTo>
                    <a:lnTo>
                      <a:pt x="262128" y="33528"/>
                    </a:lnTo>
                    <a:lnTo>
                      <a:pt x="259080" y="38100"/>
                    </a:lnTo>
                    <a:lnTo>
                      <a:pt x="249936" y="33528"/>
                    </a:lnTo>
                    <a:cubicBezTo>
                      <a:pt x="231648" y="33528"/>
                      <a:pt x="225552" y="39624"/>
                      <a:pt x="225552" y="51816"/>
                    </a:cubicBezTo>
                    <a:lnTo>
                      <a:pt x="233172" y="65532"/>
                    </a:lnTo>
                    <a:lnTo>
                      <a:pt x="249936" y="70104"/>
                    </a:lnTo>
                    <a:cubicBezTo>
                      <a:pt x="259080" y="73152"/>
                      <a:pt x="263652" y="74676"/>
                      <a:pt x="263652" y="80772"/>
                    </a:cubicBezTo>
                    <a:lnTo>
                      <a:pt x="257556" y="89916"/>
                    </a:lnTo>
                    <a:cubicBezTo>
                      <a:pt x="239268" y="89916"/>
                      <a:pt x="231648" y="83820"/>
                      <a:pt x="228600" y="71628"/>
                    </a:cubicBezTo>
                    <a:lnTo>
                      <a:pt x="224028" y="71628"/>
                    </a:lnTo>
                    <a:lnTo>
                      <a:pt x="224028" y="94488"/>
                    </a:lnTo>
                    <a:lnTo>
                      <a:pt x="228600" y="94488"/>
                    </a:lnTo>
                    <a:lnTo>
                      <a:pt x="233172" y="89916"/>
                    </a:lnTo>
                    <a:lnTo>
                      <a:pt x="243840" y="96012"/>
                    </a:lnTo>
                    <a:cubicBezTo>
                      <a:pt x="262128" y="96012"/>
                      <a:pt x="271272" y="88392"/>
                      <a:pt x="271272" y="76200"/>
                    </a:cubicBezTo>
                    <a:lnTo>
                      <a:pt x="269748" y="67056"/>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3820"/>
                    </a:lnTo>
                    <a:lnTo>
                      <a:pt x="288036" y="96012"/>
                    </a:lnTo>
                    <a:lnTo>
                      <a:pt x="301752" y="91440"/>
                    </a:lnTo>
                    <a:lnTo>
                      <a:pt x="297180" y="79248"/>
                    </a:lnTo>
                    <a:close/>
                  </a:path>
                </a:pathLst>
              </a:custGeom>
              <a:solidFill>
                <a:srgbClr val="000000"/>
              </a:solidFill>
            </p:spPr>
          </p:sp>
        </p:grpSp>
        <p:grpSp>
          <p:nvGrpSpPr>
            <p:cNvPr name="Group 39" id="39"/>
            <p:cNvGrpSpPr>
              <a:grpSpLocks noChangeAspect="true"/>
            </p:cNvGrpSpPr>
            <p:nvPr/>
          </p:nvGrpSpPr>
          <p:grpSpPr>
            <a:xfrm rot="0">
              <a:off x="8563776" y="1123864"/>
              <a:ext cx="315986" cy="105889"/>
              <a:chOff x="0" y="0"/>
              <a:chExt cx="286512" cy="96012"/>
            </a:xfrm>
          </p:grpSpPr>
          <p:sp>
            <p:nvSpPr>
              <p:cNvPr name="Freeform 40" id="40"/>
              <p:cNvSpPr/>
              <p:nvPr/>
            </p:nvSpPr>
            <p:spPr>
              <a:xfrm flipH="false" flipV="false" rot="0">
                <a:off x="0" y="0"/>
                <a:ext cx="286512" cy="96012"/>
              </a:xfrm>
              <a:custGeom>
                <a:avLst/>
                <a:gdLst/>
                <a:ahLst/>
                <a:cxnLst/>
                <a:rect r="r" b="b" t="t" l="l"/>
                <a:pathLst>
                  <a:path h="96012" w="286512">
                    <a:moveTo>
                      <a:pt x="77724" y="1524"/>
                    </a:moveTo>
                    <a:lnTo>
                      <a:pt x="73152" y="1524"/>
                    </a:lnTo>
                    <a:lnTo>
                      <a:pt x="67056" y="9144"/>
                    </a:lnTo>
                    <a:cubicBezTo>
                      <a:pt x="59436" y="3048"/>
                      <a:pt x="53340" y="0"/>
                      <a:pt x="44196" y="0"/>
                    </a:cubicBezTo>
                    <a:cubicBezTo>
                      <a:pt x="35052" y="0"/>
                      <a:pt x="25908" y="3048"/>
                      <a:pt x="18288" y="9144"/>
                    </a:cubicBezTo>
                    <a:cubicBezTo>
                      <a:pt x="6096" y="19812"/>
                      <a:pt x="0" y="32004"/>
                      <a:pt x="0" y="50292"/>
                    </a:cubicBezTo>
                    <a:cubicBezTo>
                      <a:pt x="0" y="62484"/>
                      <a:pt x="4572" y="73152"/>
                      <a:pt x="10668" y="82296"/>
                    </a:cubicBezTo>
                    <a:cubicBezTo>
                      <a:pt x="19812" y="91440"/>
                      <a:pt x="30480" y="96012"/>
                      <a:pt x="42672" y="96012"/>
                    </a:cubicBezTo>
                    <a:cubicBezTo>
                      <a:pt x="53340" y="96012"/>
                      <a:pt x="60960" y="92964"/>
                      <a:pt x="70104" y="83820"/>
                    </a:cubicBezTo>
                    <a:lnTo>
                      <a:pt x="74676" y="96012"/>
                    </a:lnTo>
                    <a:lnTo>
                      <a:pt x="79248" y="96012"/>
                    </a:lnTo>
                    <a:lnTo>
                      <a:pt x="79248" y="68580"/>
                    </a:lnTo>
                    <a:cubicBezTo>
                      <a:pt x="79248" y="60960"/>
                      <a:pt x="79248" y="60960"/>
                      <a:pt x="80772" y="59436"/>
                    </a:cubicBezTo>
                    <a:lnTo>
                      <a:pt x="83820" y="57912"/>
                    </a:lnTo>
                    <a:lnTo>
                      <a:pt x="92964" y="57912"/>
                    </a:lnTo>
                    <a:lnTo>
                      <a:pt x="92964" y="51816"/>
                    </a:lnTo>
                    <a:lnTo>
                      <a:pt x="53340" y="51816"/>
                    </a:lnTo>
                    <a:lnTo>
                      <a:pt x="53340" y="57912"/>
                    </a:lnTo>
                    <a:lnTo>
                      <a:pt x="54864" y="57912"/>
                    </a:lnTo>
                    <a:lnTo>
                      <a:pt x="67056" y="59436"/>
                    </a:lnTo>
                    <a:lnTo>
                      <a:pt x="65532" y="76200"/>
                    </a:lnTo>
                    <a:cubicBezTo>
                      <a:pt x="60960" y="85344"/>
                      <a:pt x="53340" y="89916"/>
                      <a:pt x="44196" y="89916"/>
                    </a:cubicBezTo>
                    <a:lnTo>
                      <a:pt x="27432" y="85344"/>
                    </a:lnTo>
                    <a:cubicBezTo>
                      <a:pt x="18288" y="71628"/>
                      <a:pt x="16764" y="64008"/>
                      <a:pt x="16764" y="50292"/>
                    </a:cubicBezTo>
                    <a:cubicBezTo>
                      <a:pt x="16764" y="21336"/>
                      <a:pt x="25908" y="6096"/>
                      <a:pt x="44196" y="6096"/>
                    </a:cubicBezTo>
                    <a:cubicBezTo>
                      <a:pt x="57912" y="6096"/>
                      <a:pt x="68580" y="16764"/>
                      <a:pt x="73152" y="36576"/>
                    </a:cubicBezTo>
                    <a:lnTo>
                      <a:pt x="79248" y="36576"/>
                    </a:lnTo>
                    <a:lnTo>
                      <a:pt x="77724" y="1524"/>
                    </a:lnTo>
                    <a:close/>
                    <a:moveTo>
                      <a:pt x="146304" y="94488"/>
                    </a:moveTo>
                    <a:lnTo>
                      <a:pt x="169164" y="94488"/>
                    </a:lnTo>
                    <a:lnTo>
                      <a:pt x="169164" y="88392"/>
                    </a:lnTo>
                    <a:lnTo>
                      <a:pt x="166116" y="88392"/>
                    </a:lnTo>
                    <a:lnTo>
                      <a:pt x="158496" y="86868"/>
                    </a:lnTo>
                    <a:lnTo>
                      <a:pt x="158496" y="35052"/>
                    </a:lnTo>
                    <a:lnTo>
                      <a:pt x="134112" y="36576"/>
                    </a:lnTo>
                    <a:lnTo>
                      <a:pt x="134112" y="41148"/>
                    </a:lnTo>
                    <a:lnTo>
                      <a:pt x="140208" y="41148"/>
                    </a:lnTo>
                    <a:lnTo>
                      <a:pt x="146304" y="42672"/>
                    </a:lnTo>
                    <a:lnTo>
                      <a:pt x="146304" y="64008"/>
                    </a:lnTo>
                    <a:cubicBezTo>
                      <a:pt x="146304" y="74676"/>
                      <a:pt x="143256" y="88392"/>
                      <a:pt x="129540" y="88392"/>
                    </a:cubicBezTo>
                    <a:lnTo>
                      <a:pt x="121920" y="86868"/>
                    </a:lnTo>
                    <a:lnTo>
                      <a:pt x="118872" y="80772"/>
                    </a:lnTo>
                    <a:lnTo>
                      <a:pt x="118872" y="35052"/>
                    </a:lnTo>
                    <a:lnTo>
                      <a:pt x="96012" y="36576"/>
                    </a:lnTo>
                    <a:lnTo>
                      <a:pt x="96012" y="41148"/>
                    </a:lnTo>
                    <a:lnTo>
                      <a:pt x="102108" y="41148"/>
                    </a:lnTo>
                    <a:lnTo>
                      <a:pt x="106680" y="42672"/>
                    </a:lnTo>
                    <a:lnTo>
                      <a:pt x="106680" y="76200"/>
                    </a:lnTo>
                    <a:cubicBezTo>
                      <a:pt x="106680" y="82296"/>
                      <a:pt x="106680" y="85344"/>
                      <a:pt x="109728" y="88392"/>
                    </a:cubicBezTo>
                    <a:lnTo>
                      <a:pt x="118872" y="96012"/>
                    </a:lnTo>
                    <a:cubicBezTo>
                      <a:pt x="134112" y="96012"/>
                      <a:pt x="140208" y="92964"/>
                      <a:pt x="146304" y="83820"/>
                    </a:cubicBezTo>
                    <a:lnTo>
                      <a:pt x="146304" y="94488"/>
                    </a:lnTo>
                    <a:close/>
                    <a:moveTo>
                      <a:pt x="193548" y="3048"/>
                    </a:moveTo>
                    <a:lnTo>
                      <a:pt x="185928" y="6096"/>
                    </a:lnTo>
                    <a:lnTo>
                      <a:pt x="188976" y="18288"/>
                    </a:lnTo>
                    <a:lnTo>
                      <a:pt x="199644" y="15240"/>
                    </a:lnTo>
                    <a:lnTo>
                      <a:pt x="196596" y="3048"/>
                    </a:lnTo>
                    <a:close/>
                    <a:moveTo>
                      <a:pt x="198120" y="35052"/>
                    </a:moveTo>
                    <a:lnTo>
                      <a:pt x="175260" y="36576"/>
                    </a:lnTo>
                    <a:lnTo>
                      <a:pt x="175260" y="41148"/>
                    </a:lnTo>
                    <a:lnTo>
                      <a:pt x="181356" y="41148"/>
                    </a:lnTo>
                    <a:lnTo>
                      <a:pt x="187452" y="42672"/>
                    </a:lnTo>
                    <a:lnTo>
                      <a:pt x="187452" y="83820"/>
                    </a:lnTo>
                    <a:cubicBezTo>
                      <a:pt x="187452" y="86868"/>
                      <a:pt x="185928" y="86868"/>
                      <a:pt x="185928" y="86868"/>
                    </a:cubicBezTo>
                    <a:lnTo>
                      <a:pt x="182880" y="89916"/>
                    </a:lnTo>
                    <a:lnTo>
                      <a:pt x="176784" y="89916"/>
                    </a:lnTo>
                    <a:lnTo>
                      <a:pt x="176784" y="94488"/>
                    </a:lnTo>
                    <a:lnTo>
                      <a:pt x="208788" y="94488"/>
                    </a:lnTo>
                    <a:lnTo>
                      <a:pt x="208788" y="89916"/>
                    </a:lnTo>
                    <a:lnTo>
                      <a:pt x="198120" y="88392"/>
                    </a:lnTo>
                    <a:lnTo>
                      <a:pt x="198120" y="35052"/>
                    </a:lnTo>
                    <a:close/>
                    <a:moveTo>
                      <a:pt x="237744" y="35052"/>
                    </a:moveTo>
                    <a:lnTo>
                      <a:pt x="237744" y="9144"/>
                    </a:lnTo>
                    <a:lnTo>
                      <a:pt x="233172" y="9144"/>
                    </a:lnTo>
                    <a:cubicBezTo>
                      <a:pt x="231648" y="25908"/>
                      <a:pt x="225552" y="35052"/>
                      <a:pt x="216408" y="35052"/>
                    </a:cubicBezTo>
                    <a:lnTo>
                      <a:pt x="216408" y="39624"/>
                    </a:lnTo>
                    <a:lnTo>
                      <a:pt x="225552" y="39624"/>
                    </a:lnTo>
                    <a:lnTo>
                      <a:pt x="225552" y="73152"/>
                    </a:lnTo>
                    <a:cubicBezTo>
                      <a:pt x="225552" y="80772"/>
                      <a:pt x="225552" y="85344"/>
                      <a:pt x="227076" y="86868"/>
                    </a:cubicBezTo>
                    <a:lnTo>
                      <a:pt x="234696" y="96012"/>
                    </a:lnTo>
                    <a:cubicBezTo>
                      <a:pt x="252984" y="96012"/>
                      <a:pt x="260604" y="86868"/>
                      <a:pt x="260604" y="73152"/>
                    </a:cubicBezTo>
                    <a:lnTo>
                      <a:pt x="260604" y="71628"/>
                    </a:lnTo>
                    <a:lnTo>
                      <a:pt x="256032" y="71628"/>
                    </a:lnTo>
                    <a:lnTo>
                      <a:pt x="251460" y="88392"/>
                    </a:lnTo>
                    <a:lnTo>
                      <a:pt x="239268" y="86868"/>
                    </a:lnTo>
                    <a:lnTo>
                      <a:pt x="237744" y="79248"/>
                    </a:lnTo>
                    <a:lnTo>
                      <a:pt x="237744" y="39624"/>
                    </a:lnTo>
                    <a:lnTo>
                      <a:pt x="256032" y="39624"/>
                    </a:lnTo>
                    <a:lnTo>
                      <a:pt x="256032" y="35052"/>
                    </a:lnTo>
                    <a:lnTo>
                      <a:pt x="237744" y="35052"/>
                    </a:lnTo>
                    <a:close/>
                    <a:moveTo>
                      <a:pt x="278892" y="79248"/>
                    </a:moveTo>
                    <a:lnTo>
                      <a:pt x="271272" y="83820"/>
                    </a:lnTo>
                    <a:lnTo>
                      <a:pt x="274320" y="96012"/>
                    </a:lnTo>
                    <a:lnTo>
                      <a:pt x="286512" y="91440"/>
                    </a:lnTo>
                    <a:lnTo>
                      <a:pt x="283464" y="79248"/>
                    </a:lnTo>
                    <a:close/>
                  </a:path>
                </a:pathLst>
              </a:custGeom>
              <a:solidFill>
                <a:srgbClr val="000000"/>
              </a:solidFill>
            </p:spPr>
          </p:sp>
        </p:grpSp>
        <p:grpSp>
          <p:nvGrpSpPr>
            <p:cNvPr name="Group 41" id="41"/>
            <p:cNvGrpSpPr>
              <a:grpSpLocks noChangeAspect="true"/>
            </p:cNvGrpSpPr>
            <p:nvPr/>
          </p:nvGrpSpPr>
          <p:grpSpPr>
            <a:xfrm rot="0">
              <a:off x="8563776" y="4313977"/>
              <a:ext cx="315986" cy="104208"/>
              <a:chOff x="0" y="0"/>
              <a:chExt cx="286512" cy="94488"/>
            </a:xfrm>
          </p:grpSpPr>
          <p:sp>
            <p:nvSpPr>
              <p:cNvPr name="Freeform 42" id="42"/>
              <p:cNvSpPr/>
              <p:nvPr/>
            </p:nvSpPr>
            <p:spPr>
              <a:xfrm flipH="false" flipV="false" rot="0">
                <a:off x="0" y="0"/>
                <a:ext cx="286512" cy="94488"/>
              </a:xfrm>
              <a:custGeom>
                <a:avLst/>
                <a:gdLst/>
                <a:ahLst/>
                <a:cxnLst/>
                <a:rect r="r" b="b" t="t" l="l"/>
                <a:pathLst>
                  <a:path h="94488" w="286512">
                    <a:moveTo>
                      <a:pt x="77724" y="0"/>
                    </a:moveTo>
                    <a:lnTo>
                      <a:pt x="73152" y="0"/>
                    </a:lnTo>
                    <a:lnTo>
                      <a:pt x="67056" y="7620"/>
                    </a:lnTo>
                    <a:cubicBezTo>
                      <a:pt x="59436" y="1524"/>
                      <a:pt x="53340" y="0"/>
                      <a:pt x="44196" y="0"/>
                    </a:cubicBezTo>
                    <a:cubicBezTo>
                      <a:pt x="35052" y="0"/>
                      <a:pt x="25908" y="3048"/>
                      <a:pt x="18288" y="9144"/>
                    </a:cubicBezTo>
                    <a:cubicBezTo>
                      <a:pt x="6096" y="18288"/>
                      <a:pt x="0" y="32004"/>
                      <a:pt x="0" y="48768"/>
                    </a:cubicBezTo>
                    <a:cubicBezTo>
                      <a:pt x="0" y="62484"/>
                      <a:pt x="4572" y="73152"/>
                      <a:pt x="10668" y="80772"/>
                    </a:cubicBezTo>
                    <a:cubicBezTo>
                      <a:pt x="19812" y="89916"/>
                      <a:pt x="30480" y="94488"/>
                      <a:pt x="42672" y="94488"/>
                    </a:cubicBezTo>
                    <a:cubicBezTo>
                      <a:pt x="53340" y="94488"/>
                      <a:pt x="60960" y="91440"/>
                      <a:pt x="70104" y="83820"/>
                    </a:cubicBezTo>
                    <a:lnTo>
                      <a:pt x="74676" y="94488"/>
                    </a:lnTo>
                    <a:lnTo>
                      <a:pt x="79248" y="94488"/>
                    </a:lnTo>
                    <a:lnTo>
                      <a:pt x="79248" y="67056"/>
                    </a:lnTo>
                    <a:cubicBezTo>
                      <a:pt x="79248" y="60960"/>
                      <a:pt x="79248" y="60960"/>
                      <a:pt x="80772" y="59436"/>
                    </a:cubicBezTo>
                    <a:lnTo>
                      <a:pt x="83820" y="57912"/>
                    </a:lnTo>
                    <a:lnTo>
                      <a:pt x="92964" y="57912"/>
                    </a:lnTo>
                    <a:lnTo>
                      <a:pt x="92964" y="51816"/>
                    </a:lnTo>
                    <a:lnTo>
                      <a:pt x="53340" y="51816"/>
                    </a:lnTo>
                    <a:lnTo>
                      <a:pt x="53340" y="57912"/>
                    </a:lnTo>
                    <a:lnTo>
                      <a:pt x="67056" y="57912"/>
                    </a:lnTo>
                    <a:lnTo>
                      <a:pt x="65532" y="76200"/>
                    </a:lnTo>
                    <a:cubicBezTo>
                      <a:pt x="60960" y="85344"/>
                      <a:pt x="53340" y="88392"/>
                      <a:pt x="44196" y="88392"/>
                    </a:cubicBezTo>
                    <a:lnTo>
                      <a:pt x="27432" y="85344"/>
                    </a:lnTo>
                    <a:cubicBezTo>
                      <a:pt x="18288" y="71628"/>
                      <a:pt x="16764" y="62484"/>
                      <a:pt x="16764" y="48768"/>
                    </a:cubicBezTo>
                    <a:cubicBezTo>
                      <a:pt x="16764" y="21336"/>
                      <a:pt x="25908" y="6096"/>
                      <a:pt x="44196" y="6096"/>
                    </a:cubicBezTo>
                    <a:cubicBezTo>
                      <a:pt x="57912" y="6096"/>
                      <a:pt x="68580" y="15240"/>
                      <a:pt x="73152" y="36576"/>
                    </a:cubicBezTo>
                    <a:lnTo>
                      <a:pt x="79248" y="36576"/>
                    </a:lnTo>
                    <a:lnTo>
                      <a:pt x="77724" y="0"/>
                    </a:lnTo>
                    <a:close/>
                    <a:moveTo>
                      <a:pt x="146304" y="94488"/>
                    </a:moveTo>
                    <a:lnTo>
                      <a:pt x="169164" y="92964"/>
                    </a:lnTo>
                    <a:lnTo>
                      <a:pt x="169164" y="88392"/>
                    </a:lnTo>
                    <a:lnTo>
                      <a:pt x="166116" y="88392"/>
                    </a:lnTo>
                    <a:lnTo>
                      <a:pt x="158496" y="86868"/>
                    </a:lnTo>
                    <a:lnTo>
                      <a:pt x="158496" y="33528"/>
                    </a:lnTo>
                    <a:lnTo>
                      <a:pt x="134112" y="35052"/>
                    </a:lnTo>
                    <a:lnTo>
                      <a:pt x="134112" y="41148"/>
                    </a:lnTo>
                    <a:lnTo>
                      <a:pt x="146304" y="41148"/>
                    </a:lnTo>
                    <a:lnTo>
                      <a:pt x="146304" y="62484"/>
                    </a:lnTo>
                    <a:cubicBezTo>
                      <a:pt x="146304" y="73152"/>
                      <a:pt x="143256" y="86868"/>
                      <a:pt x="129540" y="86868"/>
                    </a:cubicBezTo>
                    <a:lnTo>
                      <a:pt x="121920" y="85344"/>
                    </a:lnTo>
                    <a:lnTo>
                      <a:pt x="118872" y="79248"/>
                    </a:lnTo>
                    <a:lnTo>
                      <a:pt x="118872" y="33528"/>
                    </a:lnTo>
                    <a:lnTo>
                      <a:pt x="96012" y="35052"/>
                    </a:lnTo>
                    <a:lnTo>
                      <a:pt x="96012" y="41148"/>
                    </a:lnTo>
                    <a:lnTo>
                      <a:pt x="106680" y="41148"/>
                    </a:lnTo>
                    <a:lnTo>
                      <a:pt x="106680" y="74676"/>
                    </a:lnTo>
                    <a:cubicBezTo>
                      <a:pt x="106680" y="80772"/>
                      <a:pt x="106680" y="83820"/>
                      <a:pt x="109728" y="86868"/>
                    </a:cubicBezTo>
                    <a:lnTo>
                      <a:pt x="118872" y="94488"/>
                    </a:lnTo>
                    <a:cubicBezTo>
                      <a:pt x="134112" y="94488"/>
                      <a:pt x="140208" y="91440"/>
                      <a:pt x="146304" y="83820"/>
                    </a:cubicBezTo>
                    <a:lnTo>
                      <a:pt x="146304" y="94488"/>
                    </a:lnTo>
                    <a:close/>
                    <a:moveTo>
                      <a:pt x="193548" y="3048"/>
                    </a:moveTo>
                    <a:lnTo>
                      <a:pt x="185928" y="6096"/>
                    </a:lnTo>
                    <a:lnTo>
                      <a:pt x="188976" y="16764"/>
                    </a:lnTo>
                    <a:lnTo>
                      <a:pt x="199644" y="13716"/>
                    </a:lnTo>
                    <a:lnTo>
                      <a:pt x="196596" y="3048"/>
                    </a:lnTo>
                    <a:close/>
                    <a:moveTo>
                      <a:pt x="198120" y="33528"/>
                    </a:moveTo>
                    <a:lnTo>
                      <a:pt x="175260" y="35052"/>
                    </a:lnTo>
                    <a:lnTo>
                      <a:pt x="175260" y="41148"/>
                    </a:lnTo>
                    <a:lnTo>
                      <a:pt x="187452" y="41148"/>
                    </a:lnTo>
                    <a:lnTo>
                      <a:pt x="187452" y="83820"/>
                    </a:lnTo>
                    <a:cubicBezTo>
                      <a:pt x="187452" y="85344"/>
                      <a:pt x="185928" y="86868"/>
                      <a:pt x="185928" y="86868"/>
                    </a:cubicBezTo>
                    <a:lnTo>
                      <a:pt x="182880" y="88392"/>
                    </a:lnTo>
                    <a:lnTo>
                      <a:pt x="176784" y="88392"/>
                    </a:lnTo>
                    <a:lnTo>
                      <a:pt x="176784" y="92964"/>
                    </a:lnTo>
                    <a:lnTo>
                      <a:pt x="208788" y="92964"/>
                    </a:lnTo>
                    <a:lnTo>
                      <a:pt x="208788" y="88392"/>
                    </a:lnTo>
                    <a:lnTo>
                      <a:pt x="198120" y="88392"/>
                    </a:lnTo>
                    <a:lnTo>
                      <a:pt x="198120" y="33528"/>
                    </a:lnTo>
                    <a:close/>
                    <a:moveTo>
                      <a:pt x="237744" y="33528"/>
                    </a:moveTo>
                    <a:lnTo>
                      <a:pt x="237744" y="9144"/>
                    </a:lnTo>
                    <a:lnTo>
                      <a:pt x="233172" y="9144"/>
                    </a:lnTo>
                    <a:cubicBezTo>
                      <a:pt x="231648" y="25908"/>
                      <a:pt x="225552" y="33528"/>
                      <a:pt x="216408" y="35052"/>
                    </a:cubicBezTo>
                    <a:lnTo>
                      <a:pt x="216408" y="39624"/>
                    </a:lnTo>
                    <a:lnTo>
                      <a:pt x="225552" y="39624"/>
                    </a:lnTo>
                    <a:lnTo>
                      <a:pt x="225552" y="71628"/>
                    </a:lnTo>
                    <a:cubicBezTo>
                      <a:pt x="225552" y="80772"/>
                      <a:pt x="225552" y="83820"/>
                      <a:pt x="227076" y="86868"/>
                    </a:cubicBezTo>
                    <a:lnTo>
                      <a:pt x="234696" y="94488"/>
                    </a:lnTo>
                    <a:cubicBezTo>
                      <a:pt x="252984" y="94488"/>
                      <a:pt x="260604" y="86868"/>
                      <a:pt x="260604" y="73152"/>
                    </a:cubicBezTo>
                    <a:lnTo>
                      <a:pt x="260604" y="71628"/>
                    </a:lnTo>
                    <a:lnTo>
                      <a:pt x="256032" y="70104"/>
                    </a:lnTo>
                    <a:lnTo>
                      <a:pt x="251460" y="86868"/>
                    </a:lnTo>
                    <a:lnTo>
                      <a:pt x="239268" y="85344"/>
                    </a:lnTo>
                    <a:lnTo>
                      <a:pt x="237744" y="79248"/>
                    </a:lnTo>
                    <a:lnTo>
                      <a:pt x="237744" y="39624"/>
                    </a:lnTo>
                    <a:lnTo>
                      <a:pt x="256032" y="39624"/>
                    </a:lnTo>
                    <a:lnTo>
                      <a:pt x="256032" y="33528"/>
                    </a:lnTo>
                    <a:lnTo>
                      <a:pt x="237744" y="33528"/>
                    </a:lnTo>
                    <a:close/>
                    <a:moveTo>
                      <a:pt x="278892" y="79248"/>
                    </a:moveTo>
                    <a:lnTo>
                      <a:pt x="271272" y="82296"/>
                    </a:lnTo>
                    <a:lnTo>
                      <a:pt x="274320" y="94488"/>
                    </a:lnTo>
                    <a:lnTo>
                      <a:pt x="286512" y="91440"/>
                    </a:lnTo>
                    <a:lnTo>
                      <a:pt x="283464" y="79248"/>
                    </a:lnTo>
                    <a:close/>
                  </a:path>
                </a:pathLst>
              </a:custGeom>
              <a:solidFill>
                <a:srgbClr val="000000"/>
              </a:solidFill>
            </p:spPr>
          </p:sp>
        </p:grpSp>
        <p:grpSp>
          <p:nvGrpSpPr>
            <p:cNvPr name="Group 43" id="43"/>
            <p:cNvGrpSpPr>
              <a:grpSpLocks noChangeAspect="true"/>
            </p:cNvGrpSpPr>
            <p:nvPr/>
          </p:nvGrpSpPr>
          <p:grpSpPr>
            <a:xfrm rot="0">
              <a:off x="8563776" y="7571322"/>
              <a:ext cx="315986" cy="105889"/>
              <a:chOff x="0" y="0"/>
              <a:chExt cx="286512" cy="96012"/>
            </a:xfrm>
          </p:grpSpPr>
          <p:sp>
            <p:nvSpPr>
              <p:cNvPr name="Freeform 44" id="44"/>
              <p:cNvSpPr/>
              <p:nvPr/>
            </p:nvSpPr>
            <p:spPr>
              <a:xfrm flipH="false" flipV="false" rot="0">
                <a:off x="0" y="0"/>
                <a:ext cx="286512" cy="96012"/>
              </a:xfrm>
              <a:custGeom>
                <a:avLst/>
                <a:gdLst/>
                <a:ahLst/>
                <a:cxnLst/>
                <a:rect r="r" b="b" t="t" l="l"/>
                <a:pathLst>
                  <a:path h="96012" w="286512">
                    <a:moveTo>
                      <a:pt x="77724" y="1524"/>
                    </a:moveTo>
                    <a:lnTo>
                      <a:pt x="73152" y="1524"/>
                    </a:lnTo>
                    <a:lnTo>
                      <a:pt x="67056" y="9144"/>
                    </a:lnTo>
                    <a:cubicBezTo>
                      <a:pt x="59436" y="3048"/>
                      <a:pt x="53340" y="0"/>
                      <a:pt x="44196" y="0"/>
                    </a:cubicBezTo>
                    <a:cubicBezTo>
                      <a:pt x="35052" y="0"/>
                      <a:pt x="25908" y="3048"/>
                      <a:pt x="18288" y="9144"/>
                    </a:cubicBezTo>
                    <a:cubicBezTo>
                      <a:pt x="6096" y="19812"/>
                      <a:pt x="0" y="32004"/>
                      <a:pt x="0" y="50292"/>
                    </a:cubicBezTo>
                    <a:cubicBezTo>
                      <a:pt x="0" y="62484"/>
                      <a:pt x="4572" y="73152"/>
                      <a:pt x="10668" y="82296"/>
                    </a:cubicBezTo>
                    <a:cubicBezTo>
                      <a:pt x="19812" y="89916"/>
                      <a:pt x="30480" y="96012"/>
                      <a:pt x="42672" y="96012"/>
                    </a:cubicBezTo>
                    <a:cubicBezTo>
                      <a:pt x="53340" y="96012"/>
                      <a:pt x="60960" y="92964"/>
                      <a:pt x="70104" y="83820"/>
                    </a:cubicBezTo>
                    <a:lnTo>
                      <a:pt x="74676" y="96012"/>
                    </a:lnTo>
                    <a:lnTo>
                      <a:pt x="79248" y="96012"/>
                    </a:lnTo>
                    <a:lnTo>
                      <a:pt x="79248" y="67056"/>
                    </a:lnTo>
                    <a:cubicBezTo>
                      <a:pt x="79248" y="60960"/>
                      <a:pt x="79248" y="60960"/>
                      <a:pt x="80772" y="59436"/>
                    </a:cubicBezTo>
                    <a:lnTo>
                      <a:pt x="83820" y="57912"/>
                    </a:lnTo>
                    <a:lnTo>
                      <a:pt x="92964" y="57912"/>
                    </a:lnTo>
                    <a:lnTo>
                      <a:pt x="92964" y="51816"/>
                    </a:lnTo>
                    <a:lnTo>
                      <a:pt x="53340" y="51816"/>
                    </a:lnTo>
                    <a:lnTo>
                      <a:pt x="53340" y="57912"/>
                    </a:lnTo>
                    <a:lnTo>
                      <a:pt x="54864" y="57912"/>
                    </a:lnTo>
                    <a:lnTo>
                      <a:pt x="67056" y="59436"/>
                    </a:lnTo>
                    <a:lnTo>
                      <a:pt x="65532" y="76200"/>
                    </a:lnTo>
                    <a:cubicBezTo>
                      <a:pt x="60960" y="85344"/>
                      <a:pt x="53340" y="89916"/>
                      <a:pt x="44196" y="89916"/>
                    </a:cubicBezTo>
                    <a:lnTo>
                      <a:pt x="27432" y="85344"/>
                    </a:lnTo>
                    <a:cubicBezTo>
                      <a:pt x="18288" y="71628"/>
                      <a:pt x="16764" y="64008"/>
                      <a:pt x="16764" y="50292"/>
                    </a:cubicBezTo>
                    <a:cubicBezTo>
                      <a:pt x="16764" y="21336"/>
                      <a:pt x="25908" y="6096"/>
                      <a:pt x="44196" y="6096"/>
                    </a:cubicBezTo>
                    <a:cubicBezTo>
                      <a:pt x="57912" y="6096"/>
                      <a:pt x="68580" y="16764"/>
                      <a:pt x="73152" y="36576"/>
                    </a:cubicBezTo>
                    <a:lnTo>
                      <a:pt x="79248" y="36576"/>
                    </a:lnTo>
                    <a:lnTo>
                      <a:pt x="77724" y="1524"/>
                    </a:lnTo>
                    <a:close/>
                    <a:moveTo>
                      <a:pt x="146304" y="94488"/>
                    </a:moveTo>
                    <a:lnTo>
                      <a:pt x="169164" y="94488"/>
                    </a:lnTo>
                    <a:lnTo>
                      <a:pt x="169164" y="88392"/>
                    </a:lnTo>
                    <a:lnTo>
                      <a:pt x="166116" y="88392"/>
                    </a:lnTo>
                    <a:lnTo>
                      <a:pt x="158496" y="86868"/>
                    </a:lnTo>
                    <a:lnTo>
                      <a:pt x="158496" y="35052"/>
                    </a:lnTo>
                    <a:lnTo>
                      <a:pt x="134112" y="36576"/>
                    </a:lnTo>
                    <a:lnTo>
                      <a:pt x="134112" y="41148"/>
                    </a:lnTo>
                    <a:lnTo>
                      <a:pt x="140208" y="41148"/>
                    </a:lnTo>
                    <a:lnTo>
                      <a:pt x="146304" y="42672"/>
                    </a:lnTo>
                    <a:lnTo>
                      <a:pt x="146304" y="64008"/>
                    </a:lnTo>
                    <a:cubicBezTo>
                      <a:pt x="146304" y="74676"/>
                      <a:pt x="143256" y="88392"/>
                      <a:pt x="129540" y="88392"/>
                    </a:cubicBezTo>
                    <a:lnTo>
                      <a:pt x="121920" y="86868"/>
                    </a:lnTo>
                    <a:lnTo>
                      <a:pt x="118872" y="80772"/>
                    </a:lnTo>
                    <a:lnTo>
                      <a:pt x="118872" y="35052"/>
                    </a:lnTo>
                    <a:lnTo>
                      <a:pt x="96012" y="36576"/>
                    </a:lnTo>
                    <a:lnTo>
                      <a:pt x="96012" y="41148"/>
                    </a:lnTo>
                    <a:lnTo>
                      <a:pt x="102108" y="41148"/>
                    </a:lnTo>
                    <a:lnTo>
                      <a:pt x="106680" y="42672"/>
                    </a:lnTo>
                    <a:lnTo>
                      <a:pt x="106680" y="74676"/>
                    </a:lnTo>
                    <a:cubicBezTo>
                      <a:pt x="106680" y="82296"/>
                      <a:pt x="106680" y="85344"/>
                      <a:pt x="109728" y="88392"/>
                    </a:cubicBezTo>
                    <a:lnTo>
                      <a:pt x="118872" y="96012"/>
                    </a:lnTo>
                    <a:cubicBezTo>
                      <a:pt x="134112" y="96012"/>
                      <a:pt x="140208" y="92964"/>
                      <a:pt x="146304" y="83820"/>
                    </a:cubicBezTo>
                    <a:lnTo>
                      <a:pt x="146304" y="94488"/>
                    </a:lnTo>
                    <a:close/>
                    <a:moveTo>
                      <a:pt x="193548" y="3048"/>
                    </a:moveTo>
                    <a:lnTo>
                      <a:pt x="185928" y="6096"/>
                    </a:lnTo>
                    <a:lnTo>
                      <a:pt x="188976" y="18288"/>
                    </a:lnTo>
                    <a:lnTo>
                      <a:pt x="199644" y="15240"/>
                    </a:lnTo>
                    <a:lnTo>
                      <a:pt x="196596" y="3048"/>
                    </a:lnTo>
                    <a:close/>
                    <a:moveTo>
                      <a:pt x="198120" y="35052"/>
                    </a:moveTo>
                    <a:lnTo>
                      <a:pt x="175260" y="36576"/>
                    </a:lnTo>
                    <a:lnTo>
                      <a:pt x="175260" y="41148"/>
                    </a:lnTo>
                    <a:lnTo>
                      <a:pt x="181356" y="41148"/>
                    </a:lnTo>
                    <a:lnTo>
                      <a:pt x="187452" y="42672"/>
                    </a:lnTo>
                    <a:lnTo>
                      <a:pt x="187452" y="83820"/>
                    </a:lnTo>
                    <a:cubicBezTo>
                      <a:pt x="187452" y="86868"/>
                      <a:pt x="185928" y="86868"/>
                      <a:pt x="185928" y="86868"/>
                    </a:cubicBezTo>
                    <a:lnTo>
                      <a:pt x="182880" y="89916"/>
                    </a:lnTo>
                    <a:lnTo>
                      <a:pt x="176784" y="89916"/>
                    </a:lnTo>
                    <a:lnTo>
                      <a:pt x="176784" y="94488"/>
                    </a:lnTo>
                    <a:lnTo>
                      <a:pt x="208788" y="94488"/>
                    </a:lnTo>
                    <a:lnTo>
                      <a:pt x="208788" y="89916"/>
                    </a:lnTo>
                    <a:lnTo>
                      <a:pt x="198120" y="88392"/>
                    </a:lnTo>
                    <a:lnTo>
                      <a:pt x="198120" y="35052"/>
                    </a:lnTo>
                    <a:close/>
                    <a:moveTo>
                      <a:pt x="237744" y="35052"/>
                    </a:moveTo>
                    <a:lnTo>
                      <a:pt x="237744" y="9144"/>
                    </a:lnTo>
                    <a:lnTo>
                      <a:pt x="233172" y="9144"/>
                    </a:lnTo>
                    <a:cubicBezTo>
                      <a:pt x="231648" y="25908"/>
                      <a:pt x="225552" y="35052"/>
                      <a:pt x="216408" y="35052"/>
                    </a:cubicBezTo>
                    <a:lnTo>
                      <a:pt x="216408" y="39624"/>
                    </a:lnTo>
                    <a:lnTo>
                      <a:pt x="225552" y="39624"/>
                    </a:lnTo>
                    <a:lnTo>
                      <a:pt x="225552" y="73152"/>
                    </a:lnTo>
                    <a:cubicBezTo>
                      <a:pt x="225552" y="80772"/>
                      <a:pt x="225552" y="85344"/>
                      <a:pt x="227076" y="86868"/>
                    </a:cubicBezTo>
                    <a:lnTo>
                      <a:pt x="234696" y="96012"/>
                    </a:lnTo>
                    <a:cubicBezTo>
                      <a:pt x="252984" y="96012"/>
                      <a:pt x="260604" y="86868"/>
                      <a:pt x="260604" y="73152"/>
                    </a:cubicBezTo>
                    <a:lnTo>
                      <a:pt x="260604" y="71628"/>
                    </a:lnTo>
                    <a:lnTo>
                      <a:pt x="256032" y="70104"/>
                    </a:lnTo>
                    <a:lnTo>
                      <a:pt x="251460" y="88392"/>
                    </a:lnTo>
                    <a:lnTo>
                      <a:pt x="239268" y="86868"/>
                    </a:lnTo>
                    <a:lnTo>
                      <a:pt x="237744" y="79248"/>
                    </a:lnTo>
                    <a:lnTo>
                      <a:pt x="237744" y="39624"/>
                    </a:lnTo>
                    <a:lnTo>
                      <a:pt x="256032" y="39624"/>
                    </a:lnTo>
                    <a:lnTo>
                      <a:pt x="256032" y="35052"/>
                    </a:lnTo>
                    <a:lnTo>
                      <a:pt x="237744" y="35052"/>
                    </a:lnTo>
                    <a:close/>
                    <a:moveTo>
                      <a:pt x="278892" y="79248"/>
                    </a:moveTo>
                    <a:lnTo>
                      <a:pt x="271272" y="83820"/>
                    </a:lnTo>
                    <a:lnTo>
                      <a:pt x="274320" y="96012"/>
                    </a:lnTo>
                    <a:lnTo>
                      <a:pt x="286512" y="91440"/>
                    </a:lnTo>
                    <a:lnTo>
                      <a:pt x="283464" y="79248"/>
                    </a:lnTo>
                    <a:close/>
                  </a:path>
                </a:pathLst>
              </a:custGeom>
              <a:solidFill>
                <a:srgbClr val="000000"/>
              </a:solidFill>
            </p:spPr>
          </p:sp>
        </p:grpSp>
        <p:sp>
          <p:nvSpPr>
            <p:cNvPr name="Freeform 45" id="45"/>
            <p:cNvSpPr/>
            <p:nvPr/>
          </p:nvSpPr>
          <p:spPr>
            <a:xfrm flipH="false" flipV="false" rot="0">
              <a:off x="8537441" y="628591"/>
              <a:ext cx="7466566" cy="2874684"/>
            </a:xfrm>
            <a:custGeom>
              <a:avLst/>
              <a:gdLst/>
              <a:ahLst/>
              <a:cxnLst/>
              <a:rect r="r" b="b" t="t" l="l"/>
              <a:pathLst>
                <a:path h="2874684" w="7466566">
                  <a:moveTo>
                    <a:pt x="0" y="0"/>
                  </a:moveTo>
                  <a:lnTo>
                    <a:pt x="7466565" y="0"/>
                  </a:lnTo>
                  <a:lnTo>
                    <a:pt x="7466565" y="2874685"/>
                  </a:lnTo>
                  <a:lnTo>
                    <a:pt x="0" y="287468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46" id="46"/>
            <p:cNvSpPr/>
            <p:nvPr/>
          </p:nvSpPr>
          <p:spPr>
            <a:xfrm flipH="false" flipV="false" rot="0">
              <a:off x="8537441" y="3817024"/>
              <a:ext cx="7466566" cy="2943596"/>
            </a:xfrm>
            <a:custGeom>
              <a:avLst/>
              <a:gdLst/>
              <a:ahLst/>
              <a:cxnLst/>
              <a:rect r="r" b="b" t="t" l="l"/>
              <a:pathLst>
                <a:path h="2943596" w="7466566">
                  <a:moveTo>
                    <a:pt x="0" y="0"/>
                  </a:moveTo>
                  <a:lnTo>
                    <a:pt x="7466565" y="0"/>
                  </a:lnTo>
                  <a:lnTo>
                    <a:pt x="7466565" y="2943596"/>
                  </a:lnTo>
                  <a:lnTo>
                    <a:pt x="0" y="294359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47" id="47"/>
            <p:cNvSpPr/>
            <p:nvPr/>
          </p:nvSpPr>
          <p:spPr>
            <a:xfrm flipH="false" flipV="false" rot="0">
              <a:off x="8537441" y="7076050"/>
              <a:ext cx="7466566" cy="3066293"/>
            </a:xfrm>
            <a:custGeom>
              <a:avLst/>
              <a:gdLst/>
              <a:ahLst/>
              <a:cxnLst/>
              <a:rect r="r" b="b" t="t" l="l"/>
              <a:pathLst>
                <a:path h="3066293" w="7466566">
                  <a:moveTo>
                    <a:pt x="0" y="0"/>
                  </a:moveTo>
                  <a:lnTo>
                    <a:pt x="7466565" y="0"/>
                  </a:lnTo>
                  <a:lnTo>
                    <a:pt x="7466565" y="3066293"/>
                  </a:lnTo>
                  <a:lnTo>
                    <a:pt x="0" y="306629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nvGrpSpPr>
            <p:cNvPr name="Group 48" id="48"/>
            <p:cNvGrpSpPr>
              <a:grpSpLocks noChangeAspect="true"/>
            </p:cNvGrpSpPr>
            <p:nvPr/>
          </p:nvGrpSpPr>
          <p:grpSpPr>
            <a:xfrm rot="0">
              <a:off x="16285656" y="3117621"/>
              <a:ext cx="333255" cy="106036"/>
              <a:chOff x="0" y="0"/>
              <a:chExt cx="301752" cy="96012"/>
            </a:xfrm>
          </p:grpSpPr>
          <p:sp>
            <p:nvSpPr>
              <p:cNvPr name="Freeform 49" id="49"/>
              <p:cNvSpPr/>
              <p:nvPr/>
            </p:nvSpPr>
            <p:spPr>
              <a:xfrm flipH="false" flipV="false" rot="0">
                <a:off x="0" y="0"/>
                <a:ext cx="301752" cy="96012"/>
              </a:xfrm>
              <a:custGeom>
                <a:avLst/>
                <a:gdLst/>
                <a:ahLst/>
                <a:cxnLst/>
                <a:rect r="r" b="b" t="t" l="l"/>
                <a:pathLst>
                  <a:path h="96012" w="301752">
                    <a:moveTo>
                      <a:pt x="51816" y="73152"/>
                    </a:moveTo>
                    <a:lnTo>
                      <a:pt x="27432" y="15240"/>
                    </a:lnTo>
                    <a:cubicBezTo>
                      <a:pt x="27432" y="13716"/>
                      <a:pt x="27432" y="12192"/>
                      <a:pt x="27432" y="10668"/>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19812"/>
                    </a:lnTo>
                    <a:cubicBezTo>
                      <a:pt x="83820" y="10668"/>
                      <a:pt x="85344" y="7620"/>
                      <a:pt x="92964" y="7620"/>
                    </a:cubicBezTo>
                    <a:lnTo>
                      <a:pt x="94488" y="7620"/>
                    </a:lnTo>
                    <a:lnTo>
                      <a:pt x="94488" y="1524"/>
                    </a:lnTo>
                    <a:lnTo>
                      <a:pt x="59436" y="1524"/>
                    </a:lnTo>
                    <a:lnTo>
                      <a:pt x="59436" y="7620"/>
                    </a:lnTo>
                    <a:lnTo>
                      <a:pt x="62484" y="7620"/>
                    </a:lnTo>
                    <a:lnTo>
                      <a:pt x="73152" y="10668"/>
                    </a:lnTo>
                    <a:lnTo>
                      <a:pt x="71628" y="18288"/>
                    </a:lnTo>
                    <a:lnTo>
                      <a:pt x="51816" y="73152"/>
                    </a:lnTo>
                    <a:close/>
                    <a:moveTo>
                      <a:pt x="123444" y="0"/>
                    </a:moveTo>
                    <a:lnTo>
                      <a:pt x="100584" y="1524"/>
                    </a:lnTo>
                    <a:lnTo>
                      <a:pt x="100584" y="6096"/>
                    </a:lnTo>
                    <a:lnTo>
                      <a:pt x="106680" y="6096"/>
                    </a:lnTo>
                    <a:lnTo>
                      <a:pt x="111252" y="7620"/>
                    </a:lnTo>
                    <a:lnTo>
                      <a:pt x="111252" y="83820"/>
                    </a:lnTo>
                    <a:cubicBezTo>
                      <a:pt x="111252" y="85344"/>
                      <a:pt x="111252" y="86868"/>
                      <a:pt x="111252" y="86868"/>
                    </a:cubicBezTo>
                    <a:lnTo>
                      <a:pt x="108204" y="88392"/>
                    </a:lnTo>
                    <a:lnTo>
                      <a:pt x="102108" y="88392"/>
                    </a:lnTo>
                    <a:lnTo>
                      <a:pt x="102108" y="92964"/>
                    </a:lnTo>
                    <a:lnTo>
                      <a:pt x="134112" y="92964"/>
                    </a:lnTo>
                    <a:lnTo>
                      <a:pt x="134112" y="88392"/>
                    </a:lnTo>
                    <a:lnTo>
                      <a:pt x="123444" y="88392"/>
                    </a:lnTo>
                    <a:lnTo>
                      <a:pt x="123444" y="0"/>
                    </a:lnTo>
                    <a:close/>
                    <a:moveTo>
                      <a:pt x="164592" y="33528"/>
                    </a:moveTo>
                    <a:lnTo>
                      <a:pt x="141732" y="35052"/>
                    </a:lnTo>
                    <a:lnTo>
                      <a:pt x="141732" y="41148"/>
                    </a:lnTo>
                    <a:lnTo>
                      <a:pt x="146304" y="41148"/>
                    </a:lnTo>
                    <a:lnTo>
                      <a:pt x="152400" y="42672"/>
                    </a:lnTo>
                    <a:lnTo>
                      <a:pt x="152400" y="83820"/>
                    </a:lnTo>
                    <a:cubicBezTo>
                      <a:pt x="152400" y="85344"/>
                      <a:pt x="152400" y="86868"/>
                      <a:pt x="150876" y="86868"/>
                    </a:cubicBezTo>
                    <a:lnTo>
                      <a:pt x="147828" y="88392"/>
                    </a:lnTo>
                    <a:lnTo>
                      <a:pt x="141732" y="88392"/>
                    </a:lnTo>
                    <a:lnTo>
                      <a:pt x="141732" y="92964"/>
                    </a:lnTo>
                    <a:lnTo>
                      <a:pt x="173736" y="92964"/>
                    </a:lnTo>
                    <a:lnTo>
                      <a:pt x="173736" y="88392"/>
                    </a:lnTo>
                    <a:lnTo>
                      <a:pt x="164592" y="88392"/>
                    </a:lnTo>
                    <a:lnTo>
                      <a:pt x="164592" y="64008"/>
                    </a:lnTo>
                    <a:cubicBezTo>
                      <a:pt x="164592" y="57912"/>
                      <a:pt x="164592" y="53340"/>
                      <a:pt x="166116" y="50292"/>
                    </a:cubicBezTo>
                    <a:lnTo>
                      <a:pt x="175260" y="39624"/>
                    </a:lnTo>
                    <a:lnTo>
                      <a:pt x="187452" y="41148"/>
                    </a:lnTo>
                    <a:lnTo>
                      <a:pt x="192024" y="50292"/>
                    </a:lnTo>
                    <a:lnTo>
                      <a:pt x="192024" y="83820"/>
                    </a:lnTo>
                    <a:cubicBezTo>
                      <a:pt x="192024" y="85344"/>
                      <a:pt x="192024" y="86868"/>
                      <a:pt x="192024" y="86868"/>
                    </a:cubicBezTo>
                    <a:lnTo>
                      <a:pt x="187452" y="88392"/>
                    </a:lnTo>
                    <a:lnTo>
                      <a:pt x="181356" y="88392"/>
                    </a:lnTo>
                    <a:lnTo>
                      <a:pt x="181356" y="92964"/>
                    </a:lnTo>
                    <a:lnTo>
                      <a:pt x="213360" y="92964"/>
                    </a:lnTo>
                    <a:lnTo>
                      <a:pt x="213360" y="88392"/>
                    </a:lnTo>
                    <a:lnTo>
                      <a:pt x="204216" y="88392"/>
                    </a:lnTo>
                    <a:lnTo>
                      <a:pt x="204216" y="57912"/>
                    </a:lnTo>
                    <a:cubicBezTo>
                      <a:pt x="204216" y="48768"/>
                      <a:pt x="204216" y="45720"/>
                      <a:pt x="201168" y="42672"/>
                    </a:cubicBezTo>
                    <a:lnTo>
                      <a:pt x="192024" y="32004"/>
                    </a:lnTo>
                    <a:cubicBezTo>
                      <a:pt x="175260" y="32004"/>
                      <a:pt x="169164" y="36576"/>
                      <a:pt x="164592" y="44196"/>
                    </a:cubicBezTo>
                    <a:lnTo>
                      <a:pt x="164592" y="33528"/>
                    </a:lnTo>
                    <a:close/>
                    <a:moveTo>
                      <a:pt x="266700" y="33528"/>
                    </a:moveTo>
                    <a:lnTo>
                      <a:pt x="262128" y="33528"/>
                    </a:lnTo>
                    <a:lnTo>
                      <a:pt x="259080" y="38100"/>
                    </a:lnTo>
                    <a:lnTo>
                      <a:pt x="249936" y="32004"/>
                    </a:lnTo>
                    <a:cubicBezTo>
                      <a:pt x="231648" y="32004"/>
                      <a:pt x="225552" y="39624"/>
                      <a:pt x="225552" y="50292"/>
                    </a:cubicBezTo>
                    <a:lnTo>
                      <a:pt x="233172" y="65532"/>
                    </a:lnTo>
                    <a:lnTo>
                      <a:pt x="249936" y="70104"/>
                    </a:lnTo>
                    <a:cubicBezTo>
                      <a:pt x="259080" y="71628"/>
                      <a:pt x="263652" y="74676"/>
                      <a:pt x="263652" y="79248"/>
                    </a:cubicBezTo>
                    <a:lnTo>
                      <a:pt x="257556" y="89916"/>
                    </a:lnTo>
                    <a:cubicBezTo>
                      <a:pt x="239268" y="89916"/>
                      <a:pt x="231648" y="82296"/>
                      <a:pt x="228600" y="70104"/>
                    </a:cubicBezTo>
                    <a:lnTo>
                      <a:pt x="224028" y="70104"/>
                    </a:lnTo>
                    <a:lnTo>
                      <a:pt x="224028" y="94488"/>
                    </a:lnTo>
                    <a:lnTo>
                      <a:pt x="228600" y="94488"/>
                    </a:lnTo>
                    <a:lnTo>
                      <a:pt x="233172" y="88392"/>
                    </a:lnTo>
                    <a:lnTo>
                      <a:pt x="243840" y="96012"/>
                    </a:lnTo>
                    <a:cubicBezTo>
                      <a:pt x="262128" y="96012"/>
                      <a:pt x="271272" y="86868"/>
                      <a:pt x="271272" y="76200"/>
                    </a:cubicBezTo>
                    <a:lnTo>
                      <a:pt x="269748" y="65532"/>
                    </a:lnTo>
                    <a:cubicBezTo>
                      <a:pt x="262128" y="60960"/>
                      <a:pt x="260604" y="59436"/>
                      <a:pt x="252984" y="57912"/>
                    </a:cubicBezTo>
                    <a:lnTo>
                      <a:pt x="245364" y="56388"/>
                    </a:lnTo>
                    <a:lnTo>
                      <a:pt x="239268" y="54864"/>
                    </a:lnTo>
                    <a:lnTo>
                      <a:pt x="231648" y="48768"/>
                    </a:lnTo>
                    <a:lnTo>
                      <a:pt x="237744" y="38100"/>
                    </a:lnTo>
                    <a:cubicBezTo>
                      <a:pt x="254508" y="38100"/>
                      <a:pt x="259080" y="45720"/>
                      <a:pt x="262128" y="54864"/>
                    </a:cubicBezTo>
                    <a:lnTo>
                      <a:pt x="266700" y="54864"/>
                    </a:lnTo>
                    <a:lnTo>
                      <a:pt x="266700" y="33528"/>
                    </a:lnTo>
                    <a:close/>
                    <a:moveTo>
                      <a:pt x="292608" y="79248"/>
                    </a:moveTo>
                    <a:lnTo>
                      <a:pt x="284988" y="82296"/>
                    </a:lnTo>
                    <a:lnTo>
                      <a:pt x="288036" y="94488"/>
                    </a:lnTo>
                    <a:lnTo>
                      <a:pt x="301752" y="91440"/>
                    </a:lnTo>
                    <a:lnTo>
                      <a:pt x="297180" y="79248"/>
                    </a:lnTo>
                    <a:close/>
                  </a:path>
                </a:pathLst>
              </a:custGeom>
              <a:solidFill>
                <a:srgbClr val="000000"/>
              </a:solidFill>
            </p:spPr>
          </p:sp>
        </p:grpSp>
        <p:grpSp>
          <p:nvGrpSpPr>
            <p:cNvPr name="Group 50" id="50"/>
            <p:cNvGrpSpPr>
              <a:grpSpLocks noChangeAspect="true"/>
            </p:cNvGrpSpPr>
            <p:nvPr/>
          </p:nvGrpSpPr>
          <p:grpSpPr>
            <a:xfrm rot="0">
              <a:off x="16285656" y="6376116"/>
              <a:ext cx="333255" cy="106036"/>
              <a:chOff x="0" y="0"/>
              <a:chExt cx="301752" cy="96012"/>
            </a:xfrm>
          </p:grpSpPr>
          <p:sp>
            <p:nvSpPr>
              <p:cNvPr name="Freeform 51" id="51"/>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0668"/>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21336"/>
                    </a:lnTo>
                    <a:cubicBezTo>
                      <a:pt x="83820" y="10668"/>
                      <a:pt x="85344" y="9144"/>
                      <a:pt x="92964" y="7620"/>
                    </a:cubicBezTo>
                    <a:lnTo>
                      <a:pt x="94488" y="7620"/>
                    </a:lnTo>
                    <a:lnTo>
                      <a:pt x="94488" y="1524"/>
                    </a:lnTo>
                    <a:lnTo>
                      <a:pt x="59436" y="1524"/>
                    </a:lnTo>
                    <a:lnTo>
                      <a:pt x="59436" y="7620"/>
                    </a:lnTo>
                    <a:lnTo>
                      <a:pt x="62484" y="7620"/>
                    </a:lnTo>
                    <a:lnTo>
                      <a:pt x="73152" y="10668"/>
                    </a:lnTo>
                    <a:lnTo>
                      <a:pt x="71628" y="19812"/>
                    </a:lnTo>
                    <a:lnTo>
                      <a:pt x="51816" y="74676"/>
                    </a:lnTo>
                    <a:close/>
                    <a:moveTo>
                      <a:pt x="123444" y="0"/>
                    </a:moveTo>
                    <a:lnTo>
                      <a:pt x="100584" y="1524"/>
                    </a:lnTo>
                    <a:lnTo>
                      <a:pt x="100584" y="7620"/>
                    </a:lnTo>
                    <a:lnTo>
                      <a:pt x="111252" y="7620"/>
                    </a:lnTo>
                    <a:lnTo>
                      <a:pt x="111252" y="83820"/>
                    </a:lnTo>
                    <a:cubicBezTo>
                      <a:pt x="111252" y="86868"/>
                      <a:pt x="111252" y="86868"/>
                      <a:pt x="111252" y="86868"/>
                    </a:cubicBezTo>
                    <a:lnTo>
                      <a:pt x="108204" y="89916"/>
                    </a:lnTo>
                    <a:lnTo>
                      <a:pt x="102108" y="89916"/>
                    </a:lnTo>
                    <a:lnTo>
                      <a:pt x="102108" y="94488"/>
                    </a:lnTo>
                    <a:lnTo>
                      <a:pt x="134112" y="94488"/>
                    </a:lnTo>
                    <a:lnTo>
                      <a:pt x="134112" y="89916"/>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6868"/>
                      <a:pt x="152400" y="86868"/>
                      <a:pt x="150876" y="86868"/>
                    </a:cubicBezTo>
                    <a:lnTo>
                      <a:pt x="147828" y="89916"/>
                    </a:lnTo>
                    <a:lnTo>
                      <a:pt x="141732" y="89916"/>
                    </a:lnTo>
                    <a:lnTo>
                      <a:pt x="141732" y="94488"/>
                    </a:lnTo>
                    <a:lnTo>
                      <a:pt x="173736" y="94488"/>
                    </a:lnTo>
                    <a:lnTo>
                      <a:pt x="173736" y="89916"/>
                    </a:lnTo>
                    <a:lnTo>
                      <a:pt x="164592" y="88392"/>
                    </a:lnTo>
                    <a:lnTo>
                      <a:pt x="164592" y="65532"/>
                    </a:lnTo>
                    <a:cubicBezTo>
                      <a:pt x="164592" y="59436"/>
                      <a:pt x="164592" y="53340"/>
                      <a:pt x="166116" y="50292"/>
                    </a:cubicBezTo>
                    <a:lnTo>
                      <a:pt x="175260" y="41148"/>
                    </a:lnTo>
                    <a:lnTo>
                      <a:pt x="187452" y="42672"/>
                    </a:lnTo>
                    <a:lnTo>
                      <a:pt x="192024" y="51816"/>
                    </a:lnTo>
                    <a:lnTo>
                      <a:pt x="192024" y="83820"/>
                    </a:lnTo>
                    <a:cubicBezTo>
                      <a:pt x="192024" y="86868"/>
                      <a:pt x="192024" y="86868"/>
                      <a:pt x="192024" y="86868"/>
                    </a:cubicBezTo>
                    <a:lnTo>
                      <a:pt x="187452" y="89916"/>
                    </a:lnTo>
                    <a:lnTo>
                      <a:pt x="181356" y="89916"/>
                    </a:lnTo>
                    <a:lnTo>
                      <a:pt x="181356" y="94488"/>
                    </a:lnTo>
                    <a:lnTo>
                      <a:pt x="213360" y="94488"/>
                    </a:lnTo>
                    <a:lnTo>
                      <a:pt x="213360" y="89916"/>
                    </a:lnTo>
                    <a:lnTo>
                      <a:pt x="204216" y="88392"/>
                    </a:lnTo>
                    <a:lnTo>
                      <a:pt x="204216" y="57912"/>
                    </a:lnTo>
                    <a:cubicBezTo>
                      <a:pt x="204216" y="48768"/>
                      <a:pt x="204216" y="47244"/>
                      <a:pt x="201168" y="42672"/>
                    </a:cubicBezTo>
                    <a:lnTo>
                      <a:pt x="192024" y="33528"/>
                    </a:lnTo>
                    <a:cubicBezTo>
                      <a:pt x="175260" y="33528"/>
                      <a:pt x="169164" y="36576"/>
                      <a:pt x="164592" y="45720"/>
                    </a:cubicBezTo>
                    <a:lnTo>
                      <a:pt x="164592" y="35052"/>
                    </a:lnTo>
                    <a:close/>
                    <a:moveTo>
                      <a:pt x="266700" y="33528"/>
                    </a:moveTo>
                    <a:lnTo>
                      <a:pt x="262128" y="33528"/>
                    </a:lnTo>
                    <a:lnTo>
                      <a:pt x="259080" y="38100"/>
                    </a:lnTo>
                    <a:lnTo>
                      <a:pt x="249936" y="33528"/>
                    </a:lnTo>
                    <a:cubicBezTo>
                      <a:pt x="231648" y="33528"/>
                      <a:pt x="225552" y="39624"/>
                      <a:pt x="225552" y="51816"/>
                    </a:cubicBezTo>
                    <a:lnTo>
                      <a:pt x="233172" y="65532"/>
                    </a:lnTo>
                    <a:lnTo>
                      <a:pt x="249936" y="70104"/>
                    </a:lnTo>
                    <a:cubicBezTo>
                      <a:pt x="259080" y="73152"/>
                      <a:pt x="263652" y="74676"/>
                      <a:pt x="263652" y="80772"/>
                    </a:cubicBezTo>
                    <a:lnTo>
                      <a:pt x="257556" y="89916"/>
                    </a:lnTo>
                    <a:cubicBezTo>
                      <a:pt x="239268" y="89916"/>
                      <a:pt x="231648" y="83820"/>
                      <a:pt x="228600" y="70104"/>
                    </a:cubicBezTo>
                    <a:lnTo>
                      <a:pt x="224028" y="70104"/>
                    </a:lnTo>
                    <a:lnTo>
                      <a:pt x="224028" y="94488"/>
                    </a:lnTo>
                    <a:lnTo>
                      <a:pt x="228600" y="94488"/>
                    </a:lnTo>
                    <a:lnTo>
                      <a:pt x="233172" y="89916"/>
                    </a:lnTo>
                    <a:lnTo>
                      <a:pt x="243840" y="96012"/>
                    </a:lnTo>
                    <a:cubicBezTo>
                      <a:pt x="262128" y="96012"/>
                      <a:pt x="271272" y="88392"/>
                      <a:pt x="271272" y="76200"/>
                    </a:cubicBezTo>
                    <a:lnTo>
                      <a:pt x="269748" y="67056"/>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3820"/>
                    </a:lnTo>
                    <a:lnTo>
                      <a:pt x="288036" y="96012"/>
                    </a:lnTo>
                    <a:lnTo>
                      <a:pt x="301752" y="91440"/>
                    </a:lnTo>
                    <a:lnTo>
                      <a:pt x="297180" y="79248"/>
                    </a:lnTo>
                    <a:close/>
                  </a:path>
                </a:pathLst>
              </a:custGeom>
              <a:solidFill>
                <a:srgbClr val="000000"/>
              </a:solidFill>
            </p:spPr>
          </p:sp>
        </p:grpSp>
        <p:grpSp>
          <p:nvGrpSpPr>
            <p:cNvPr name="Group 52" id="52"/>
            <p:cNvGrpSpPr>
              <a:grpSpLocks noChangeAspect="true"/>
            </p:cNvGrpSpPr>
            <p:nvPr/>
          </p:nvGrpSpPr>
          <p:grpSpPr>
            <a:xfrm rot="0">
              <a:off x="16285656" y="9669957"/>
              <a:ext cx="333255" cy="106036"/>
              <a:chOff x="0" y="0"/>
              <a:chExt cx="301752" cy="96012"/>
            </a:xfrm>
          </p:grpSpPr>
          <p:sp>
            <p:nvSpPr>
              <p:cNvPr name="Freeform 53" id="53"/>
              <p:cNvSpPr/>
              <p:nvPr/>
            </p:nvSpPr>
            <p:spPr>
              <a:xfrm flipH="false" flipV="false" rot="0">
                <a:off x="0" y="0"/>
                <a:ext cx="301752" cy="96012"/>
              </a:xfrm>
              <a:custGeom>
                <a:avLst/>
                <a:gdLst/>
                <a:ahLst/>
                <a:cxnLst/>
                <a:rect r="r" b="b" t="t" l="l"/>
                <a:pathLst>
                  <a:path h="96012" w="301752">
                    <a:moveTo>
                      <a:pt x="51816" y="74676"/>
                    </a:moveTo>
                    <a:lnTo>
                      <a:pt x="27432" y="15240"/>
                    </a:lnTo>
                    <a:cubicBezTo>
                      <a:pt x="27432" y="13716"/>
                      <a:pt x="27432" y="12192"/>
                      <a:pt x="27432" y="12192"/>
                    </a:cubicBezTo>
                    <a:lnTo>
                      <a:pt x="28956" y="7620"/>
                    </a:lnTo>
                    <a:lnTo>
                      <a:pt x="39624" y="7620"/>
                    </a:lnTo>
                    <a:lnTo>
                      <a:pt x="39624" y="1524"/>
                    </a:lnTo>
                    <a:lnTo>
                      <a:pt x="0" y="1524"/>
                    </a:lnTo>
                    <a:lnTo>
                      <a:pt x="0" y="7620"/>
                    </a:lnTo>
                    <a:lnTo>
                      <a:pt x="3048" y="7620"/>
                    </a:lnTo>
                    <a:lnTo>
                      <a:pt x="10668" y="9144"/>
                    </a:lnTo>
                    <a:lnTo>
                      <a:pt x="44196" y="96012"/>
                    </a:lnTo>
                    <a:lnTo>
                      <a:pt x="50292" y="96012"/>
                    </a:lnTo>
                    <a:lnTo>
                      <a:pt x="79248" y="21336"/>
                    </a:lnTo>
                    <a:cubicBezTo>
                      <a:pt x="83820" y="10668"/>
                      <a:pt x="85344" y="9144"/>
                      <a:pt x="92964" y="7620"/>
                    </a:cubicBezTo>
                    <a:lnTo>
                      <a:pt x="94488" y="7620"/>
                    </a:lnTo>
                    <a:lnTo>
                      <a:pt x="94488" y="1524"/>
                    </a:lnTo>
                    <a:lnTo>
                      <a:pt x="59436" y="1524"/>
                    </a:lnTo>
                    <a:lnTo>
                      <a:pt x="59436" y="7620"/>
                    </a:lnTo>
                    <a:lnTo>
                      <a:pt x="62484" y="7620"/>
                    </a:lnTo>
                    <a:lnTo>
                      <a:pt x="73152" y="10668"/>
                    </a:lnTo>
                    <a:lnTo>
                      <a:pt x="71628" y="19812"/>
                    </a:lnTo>
                    <a:lnTo>
                      <a:pt x="51816" y="74676"/>
                    </a:lnTo>
                    <a:close/>
                    <a:moveTo>
                      <a:pt x="123444" y="0"/>
                    </a:moveTo>
                    <a:lnTo>
                      <a:pt x="100584" y="1524"/>
                    </a:lnTo>
                    <a:lnTo>
                      <a:pt x="100584" y="7620"/>
                    </a:lnTo>
                    <a:lnTo>
                      <a:pt x="111252" y="7620"/>
                    </a:lnTo>
                    <a:lnTo>
                      <a:pt x="111252" y="83820"/>
                    </a:lnTo>
                    <a:cubicBezTo>
                      <a:pt x="111252" y="86868"/>
                      <a:pt x="111252" y="86868"/>
                      <a:pt x="111252" y="88392"/>
                    </a:cubicBezTo>
                    <a:lnTo>
                      <a:pt x="108204" y="89916"/>
                    </a:lnTo>
                    <a:lnTo>
                      <a:pt x="102108" y="89916"/>
                    </a:lnTo>
                    <a:lnTo>
                      <a:pt x="102108" y="94488"/>
                    </a:lnTo>
                    <a:lnTo>
                      <a:pt x="134112" y="94488"/>
                    </a:lnTo>
                    <a:lnTo>
                      <a:pt x="134112" y="89916"/>
                    </a:lnTo>
                    <a:lnTo>
                      <a:pt x="123444" y="88392"/>
                    </a:lnTo>
                    <a:lnTo>
                      <a:pt x="123444" y="0"/>
                    </a:lnTo>
                    <a:close/>
                    <a:moveTo>
                      <a:pt x="164592" y="35052"/>
                    </a:moveTo>
                    <a:lnTo>
                      <a:pt x="141732" y="36576"/>
                    </a:lnTo>
                    <a:lnTo>
                      <a:pt x="141732" y="41148"/>
                    </a:lnTo>
                    <a:lnTo>
                      <a:pt x="146304" y="41148"/>
                    </a:lnTo>
                    <a:lnTo>
                      <a:pt x="152400" y="42672"/>
                    </a:lnTo>
                    <a:lnTo>
                      <a:pt x="152400" y="83820"/>
                    </a:lnTo>
                    <a:cubicBezTo>
                      <a:pt x="152400" y="86868"/>
                      <a:pt x="152400" y="86868"/>
                      <a:pt x="150876" y="88392"/>
                    </a:cubicBezTo>
                    <a:lnTo>
                      <a:pt x="147828" y="89916"/>
                    </a:lnTo>
                    <a:lnTo>
                      <a:pt x="141732" y="89916"/>
                    </a:lnTo>
                    <a:lnTo>
                      <a:pt x="141732" y="94488"/>
                    </a:lnTo>
                    <a:lnTo>
                      <a:pt x="173736" y="94488"/>
                    </a:lnTo>
                    <a:lnTo>
                      <a:pt x="173736" y="89916"/>
                    </a:lnTo>
                    <a:lnTo>
                      <a:pt x="164592" y="88392"/>
                    </a:lnTo>
                    <a:lnTo>
                      <a:pt x="164592" y="65532"/>
                    </a:lnTo>
                    <a:cubicBezTo>
                      <a:pt x="164592" y="59436"/>
                      <a:pt x="164592" y="53340"/>
                      <a:pt x="166116" y="50292"/>
                    </a:cubicBezTo>
                    <a:lnTo>
                      <a:pt x="175260" y="41148"/>
                    </a:lnTo>
                    <a:lnTo>
                      <a:pt x="187452" y="42672"/>
                    </a:lnTo>
                    <a:lnTo>
                      <a:pt x="192024" y="51816"/>
                    </a:lnTo>
                    <a:lnTo>
                      <a:pt x="192024" y="83820"/>
                    </a:lnTo>
                    <a:cubicBezTo>
                      <a:pt x="192024" y="86868"/>
                      <a:pt x="192024" y="86868"/>
                      <a:pt x="192024" y="88392"/>
                    </a:cubicBezTo>
                    <a:lnTo>
                      <a:pt x="187452" y="89916"/>
                    </a:lnTo>
                    <a:lnTo>
                      <a:pt x="181356" y="89916"/>
                    </a:lnTo>
                    <a:lnTo>
                      <a:pt x="181356" y="94488"/>
                    </a:lnTo>
                    <a:lnTo>
                      <a:pt x="213360" y="94488"/>
                    </a:lnTo>
                    <a:lnTo>
                      <a:pt x="213360" y="89916"/>
                    </a:lnTo>
                    <a:lnTo>
                      <a:pt x="204216" y="88392"/>
                    </a:lnTo>
                    <a:lnTo>
                      <a:pt x="204216" y="57912"/>
                    </a:lnTo>
                    <a:cubicBezTo>
                      <a:pt x="204216" y="48768"/>
                      <a:pt x="204216" y="47244"/>
                      <a:pt x="201168" y="42672"/>
                    </a:cubicBezTo>
                    <a:lnTo>
                      <a:pt x="192024" y="33528"/>
                    </a:lnTo>
                    <a:cubicBezTo>
                      <a:pt x="175260" y="33528"/>
                      <a:pt x="169164" y="36576"/>
                      <a:pt x="164592" y="45720"/>
                    </a:cubicBezTo>
                    <a:lnTo>
                      <a:pt x="164592" y="35052"/>
                    </a:lnTo>
                    <a:close/>
                    <a:moveTo>
                      <a:pt x="266700" y="33528"/>
                    </a:moveTo>
                    <a:lnTo>
                      <a:pt x="262128" y="33528"/>
                    </a:lnTo>
                    <a:lnTo>
                      <a:pt x="259080" y="38100"/>
                    </a:lnTo>
                    <a:lnTo>
                      <a:pt x="249936" y="33528"/>
                    </a:lnTo>
                    <a:cubicBezTo>
                      <a:pt x="231648" y="33528"/>
                      <a:pt x="225552" y="39624"/>
                      <a:pt x="225552" y="51816"/>
                    </a:cubicBezTo>
                    <a:lnTo>
                      <a:pt x="233172" y="65532"/>
                    </a:lnTo>
                    <a:lnTo>
                      <a:pt x="249936" y="70104"/>
                    </a:lnTo>
                    <a:cubicBezTo>
                      <a:pt x="259080" y="73152"/>
                      <a:pt x="263652" y="74676"/>
                      <a:pt x="263652" y="80772"/>
                    </a:cubicBezTo>
                    <a:lnTo>
                      <a:pt x="257556" y="89916"/>
                    </a:lnTo>
                    <a:cubicBezTo>
                      <a:pt x="239268" y="89916"/>
                      <a:pt x="231648" y="83820"/>
                      <a:pt x="228600" y="71628"/>
                    </a:cubicBezTo>
                    <a:lnTo>
                      <a:pt x="224028" y="71628"/>
                    </a:lnTo>
                    <a:lnTo>
                      <a:pt x="224028" y="94488"/>
                    </a:lnTo>
                    <a:lnTo>
                      <a:pt x="228600" y="94488"/>
                    </a:lnTo>
                    <a:lnTo>
                      <a:pt x="233172" y="89916"/>
                    </a:lnTo>
                    <a:lnTo>
                      <a:pt x="243840" y="96012"/>
                    </a:lnTo>
                    <a:cubicBezTo>
                      <a:pt x="262128" y="96012"/>
                      <a:pt x="271272" y="88392"/>
                      <a:pt x="271272" y="76200"/>
                    </a:cubicBezTo>
                    <a:lnTo>
                      <a:pt x="269748" y="67056"/>
                    </a:lnTo>
                    <a:cubicBezTo>
                      <a:pt x="262128" y="60960"/>
                      <a:pt x="260604" y="59436"/>
                      <a:pt x="252984" y="57912"/>
                    </a:cubicBezTo>
                    <a:lnTo>
                      <a:pt x="245364" y="56388"/>
                    </a:lnTo>
                    <a:lnTo>
                      <a:pt x="239268" y="54864"/>
                    </a:lnTo>
                    <a:lnTo>
                      <a:pt x="231648" y="50292"/>
                    </a:lnTo>
                    <a:lnTo>
                      <a:pt x="237744" y="38100"/>
                    </a:lnTo>
                    <a:cubicBezTo>
                      <a:pt x="254508" y="38100"/>
                      <a:pt x="259080" y="45720"/>
                      <a:pt x="262128" y="54864"/>
                    </a:cubicBezTo>
                    <a:lnTo>
                      <a:pt x="266700" y="54864"/>
                    </a:lnTo>
                    <a:lnTo>
                      <a:pt x="266700" y="33528"/>
                    </a:lnTo>
                    <a:close/>
                    <a:moveTo>
                      <a:pt x="292608" y="79248"/>
                    </a:moveTo>
                    <a:lnTo>
                      <a:pt x="284988" y="83820"/>
                    </a:lnTo>
                    <a:lnTo>
                      <a:pt x="288036" y="96012"/>
                    </a:lnTo>
                    <a:lnTo>
                      <a:pt x="301752" y="91440"/>
                    </a:lnTo>
                    <a:lnTo>
                      <a:pt x="297180" y="79248"/>
                    </a:lnTo>
                    <a:close/>
                  </a:path>
                </a:pathLst>
              </a:custGeom>
              <a:solidFill>
                <a:srgbClr val="000000"/>
              </a:solidFill>
            </p:spPr>
          </p:sp>
        </p:grpSp>
        <p:grpSp>
          <p:nvGrpSpPr>
            <p:cNvPr name="Group 54" id="54"/>
            <p:cNvGrpSpPr>
              <a:grpSpLocks noChangeAspect="true"/>
            </p:cNvGrpSpPr>
            <p:nvPr/>
          </p:nvGrpSpPr>
          <p:grpSpPr>
            <a:xfrm rot="0">
              <a:off x="16295755" y="1128188"/>
              <a:ext cx="316424" cy="106036"/>
              <a:chOff x="0" y="0"/>
              <a:chExt cx="286512" cy="96012"/>
            </a:xfrm>
          </p:grpSpPr>
          <p:sp>
            <p:nvSpPr>
              <p:cNvPr name="Freeform 55" id="55"/>
              <p:cNvSpPr/>
              <p:nvPr/>
            </p:nvSpPr>
            <p:spPr>
              <a:xfrm flipH="false" flipV="false" rot="0">
                <a:off x="0" y="0"/>
                <a:ext cx="286512" cy="96012"/>
              </a:xfrm>
              <a:custGeom>
                <a:avLst/>
                <a:gdLst/>
                <a:ahLst/>
                <a:cxnLst/>
                <a:rect r="r" b="b" t="t" l="l"/>
                <a:pathLst>
                  <a:path h="96012" w="286512">
                    <a:moveTo>
                      <a:pt x="77724" y="1524"/>
                    </a:moveTo>
                    <a:lnTo>
                      <a:pt x="73152" y="1524"/>
                    </a:lnTo>
                    <a:lnTo>
                      <a:pt x="67056" y="9144"/>
                    </a:lnTo>
                    <a:cubicBezTo>
                      <a:pt x="59436" y="3048"/>
                      <a:pt x="53340" y="0"/>
                      <a:pt x="44196" y="0"/>
                    </a:cubicBezTo>
                    <a:cubicBezTo>
                      <a:pt x="35052" y="0"/>
                      <a:pt x="25908" y="3048"/>
                      <a:pt x="18288" y="9144"/>
                    </a:cubicBezTo>
                    <a:cubicBezTo>
                      <a:pt x="6096" y="19812"/>
                      <a:pt x="0" y="32004"/>
                      <a:pt x="0" y="50292"/>
                    </a:cubicBezTo>
                    <a:cubicBezTo>
                      <a:pt x="0" y="62484"/>
                      <a:pt x="4572" y="73152"/>
                      <a:pt x="10668" y="82296"/>
                    </a:cubicBezTo>
                    <a:cubicBezTo>
                      <a:pt x="19812" y="91440"/>
                      <a:pt x="30480" y="96012"/>
                      <a:pt x="42672" y="96012"/>
                    </a:cubicBezTo>
                    <a:cubicBezTo>
                      <a:pt x="53340" y="96012"/>
                      <a:pt x="60960" y="92964"/>
                      <a:pt x="70104" y="83820"/>
                    </a:cubicBezTo>
                    <a:lnTo>
                      <a:pt x="74676" y="96012"/>
                    </a:lnTo>
                    <a:lnTo>
                      <a:pt x="79248" y="96012"/>
                    </a:lnTo>
                    <a:lnTo>
                      <a:pt x="79248" y="68580"/>
                    </a:lnTo>
                    <a:cubicBezTo>
                      <a:pt x="79248" y="60960"/>
                      <a:pt x="79248" y="60960"/>
                      <a:pt x="80772" y="59436"/>
                    </a:cubicBezTo>
                    <a:lnTo>
                      <a:pt x="83820" y="57912"/>
                    </a:lnTo>
                    <a:lnTo>
                      <a:pt x="92964" y="57912"/>
                    </a:lnTo>
                    <a:lnTo>
                      <a:pt x="92964" y="51816"/>
                    </a:lnTo>
                    <a:lnTo>
                      <a:pt x="53340" y="51816"/>
                    </a:lnTo>
                    <a:lnTo>
                      <a:pt x="53340" y="57912"/>
                    </a:lnTo>
                    <a:lnTo>
                      <a:pt x="54864" y="57912"/>
                    </a:lnTo>
                    <a:lnTo>
                      <a:pt x="67056" y="59436"/>
                    </a:lnTo>
                    <a:lnTo>
                      <a:pt x="65532" y="76200"/>
                    </a:lnTo>
                    <a:cubicBezTo>
                      <a:pt x="60960" y="85344"/>
                      <a:pt x="53340" y="89916"/>
                      <a:pt x="44196" y="89916"/>
                    </a:cubicBezTo>
                    <a:lnTo>
                      <a:pt x="27432" y="85344"/>
                    </a:lnTo>
                    <a:cubicBezTo>
                      <a:pt x="18288" y="71628"/>
                      <a:pt x="16764" y="64008"/>
                      <a:pt x="16764" y="50292"/>
                    </a:cubicBezTo>
                    <a:cubicBezTo>
                      <a:pt x="16764" y="21336"/>
                      <a:pt x="25908" y="6096"/>
                      <a:pt x="44196" y="6096"/>
                    </a:cubicBezTo>
                    <a:cubicBezTo>
                      <a:pt x="57912" y="6096"/>
                      <a:pt x="68580" y="16764"/>
                      <a:pt x="73152" y="36576"/>
                    </a:cubicBezTo>
                    <a:lnTo>
                      <a:pt x="79248" y="36576"/>
                    </a:lnTo>
                    <a:lnTo>
                      <a:pt x="77724" y="1524"/>
                    </a:lnTo>
                    <a:close/>
                    <a:moveTo>
                      <a:pt x="146304" y="94488"/>
                    </a:moveTo>
                    <a:lnTo>
                      <a:pt x="169164" y="94488"/>
                    </a:lnTo>
                    <a:lnTo>
                      <a:pt x="169164" y="88392"/>
                    </a:lnTo>
                    <a:lnTo>
                      <a:pt x="166116" y="88392"/>
                    </a:lnTo>
                    <a:lnTo>
                      <a:pt x="158496" y="86868"/>
                    </a:lnTo>
                    <a:lnTo>
                      <a:pt x="158496" y="35052"/>
                    </a:lnTo>
                    <a:lnTo>
                      <a:pt x="134112" y="36576"/>
                    </a:lnTo>
                    <a:lnTo>
                      <a:pt x="134112" y="41148"/>
                    </a:lnTo>
                    <a:lnTo>
                      <a:pt x="140208" y="41148"/>
                    </a:lnTo>
                    <a:lnTo>
                      <a:pt x="146304" y="42672"/>
                    </a:lnTo>
                    <a:lnTo>
                      <a:pt x="146304" y="64008"/>
                    </a:lnTo>
                    <a:cubicBezTo>
                      <a:pt x="146304" y="74676"/>
                      <a:pt x="143256" y="88392"/>
                      <a:pt x="129540" y="88392"/>
                    </a:cubicBezTo>
                    <a:lnTo>
                      <a:pt x="121920" y="86868"/>
                    </a:lnTo>
                    <a:lnTo>
                      <a:pt x="118872" y="80772"/>
                    </a:lnTo>
                    <a:lnTo>
                      <a:pt x="118872" y="35052"/>
                    </a:lnTo>
                    <a:lnTo>
                      <a:pt x="96012" y="36576"/>
                    </a:lnTo>
                    <a:lnTo>
                      <a:pt x="96012" y="41148"/>
                    </a:lnTo>
                    <a:lnTo>
                      <a:pt x="102108" y="41148"/>
                    </a:lnTo>
                    <a:lnTo>
                      <a:pt x="106680" y="42672"/>
                    </a:lnTo>
                    <a:lnTo>
                      <a:pt x="106680" y="76200"/>
                    </a:lnTo>
                    <a:cubicBezTo>
                      <a:pt x="106680" y="82296"/>
                      <a:pt x="106680" y="85344"/>
                      <a:pt x="109728" y="88392"/>
                    </a:cubicBezTo>
                    <a:lnTo>
                      <a:pt x="118872" y="96012"/>
                    </a:lnTo>
                    <a:cubicBezTo>
                      <a:pt x="134112" y="96012"/>
                      <a:pt x="140208" y="92964"/>
                      <a:pt x="146304" y="83820"/>
                    </a:cubicBezTo>
                    <a:lnTo>
                      <a:pt x="146304" y="94488"/>
                    </a:lnTo>
                    <a:close/>
                    <a:moveTo>
                      <a:pt x="193548" y="3048"/>
                    </a:moveTo>
                    <a:lnTo>
                      <a:pt x="185928" y="6096"/>
                    </a:lnTo>
                    <a:lnTo>
                      <a:pt x="188976" y="18288"/>
                    </a:lnTo>
                    <a:lnTo>
                      <a:pt x="199644" y="15240"/>
                    </a:lnTo>
                    <a:lnTo>
                      <a:pt x="196596" y="3048"/>
                    </a:lnTo>
                    <a:close/>
                    <a:moveTo>
                      <a:pt x="198120" y="35052"/>
                    </a:moveTo>
                    <a:lnTo>
                      <a:pt x="175260" y="36576"/>
                    </a:lnTo>
                    <a:lnTo>
                      <a:pt x="175260" y="41148"/>
                    </a:lnTo>
                    <a:lnTo>
                      <a:pt x="181356" y="41148"/>
                    </a:lnTo>
                    <a:lnTo>
                      <a:pt x="187452" y="42672"/>
                    </a:lnTo>
                    <a:lnTo>
                      <a:pt x="187452" y="83820"/>
                    </a:lnTo>
                    <a:cubicBezTo>
                      <a:pt x="187452" y="86868"/>
                      <a:pt x="185928" y="86868"/>
                      <a:pt x="185928" y="86868"/>
                    </a:cubicBezTo>
                    <a:lnTo>
                      <a:pt x="182880" y="89916"/>
                    </a:lnTo>
                    <a:lnTo>
                      <a:pt x="176784" y="89916"/>
                    </a:lnTo>
                    <a:lnTo>
                      <a:pt x="176784" y="94488"/>
                    </a:lnTo>
                    <a:lnTo>
                      <a:pt x="208788" y="94488"/>
                    </a:lnTo>
                    <a:lnTo>
                      <a:pt x="208788" y="89916"/>
                    </a:lnTo>
                    <a:lnTo>
                      <a:pt x="198120" y="88392"/>
                    </a:lnTo>
                    <a:lnTo>
                      <a:pt x="198120" y="35052"/>
                    </a:lnTo>
                    <a:close/>
                    <a:moveTo>
                      <a:pt x="237744" y="35052"/>
                    </a:moveTo>
                    <a:lnTo>
                      <a:pt x="237744" y="9144"/>
                    </a:lnTo>
                    <a:lnTo>
                      <a:pt x="233172" y="9144"/>
                    </a:lnTo>
                    <a:cubicBezTo>
                      <a:pt x="231648" y="25908"/>
                      <a:pt x="225552" y="35052"/>
                      <a:pt x="216408" y="35052"/>
                    </a:cubicBezTo>
                    <a:lnTo>
                      <a:pt x="216408" y="39624"/>
                    </a:lnTo>
                    <a:lnTo>
                      <a:pt x="225552" y="39624"/>
                    </a:lnTo>
                    <a:lnTo>
                      <a:pt x="225552" y="73152"/>
                    </a:lnTo>
                    <a:cubicBezTo>
                      <a:pt x="225552" y="80772"/>
                      <a:pt x="225552" y="85344"/>
                      <a:pt x="227076" y="86868"/>
                    </a:cubicBezTo>
                    <a:lnTo>
                      <a:pt x="234696" y="96012"/>
                    </a:lnTo>
                    <a:cubicBezTo>
                      <a:pt x="252984" y="96012"/>
                      <a:pt x="260604" y="86868"/>
                      <a:pt x="260604" y="73152"/>
                    </a:cubicBezTo>
                    <a:lnTo>
                      <a:pt x="260604" y="71628"/>
                    </a:lnTo>
                    <a:lnTo>
                      <a:pt x="256032" y="71628"/>
                    </a:lnTo>
                    <a:lnTo>
                      <a:pt x="251460" y="88392"/>
                    </a:lnTo>
                    <a:lnTo>
                      <a:pt x="239268" y="86868"/>
                    </a:lnTo>
                    <a:lnTo>
                      <a:pt x="237744" y="79248"/>
                    </a:lnTo>
                    <a:lnTo>
                      <a:pt x="237744" y="39624"/>
                    </a:lnTo>
                    <a:lnTo>
                      <a:pt x="256032" y="39624"/>
                    </a:lnTo>
                    <a:lnTo>
                      <a:pt x="256032" y="35052"/>
                    </a:lnTo>
                    <a:lnTo>
                      <a:pt x="237744" y="35052"/>
                    </a:lnTo>
                    <a:close/>
                    <a:moveTo>
                      <a:pt x="278892" y="79248"/>
                    </a:moveTo>
                    <a:lnTo>
                      <a:pt x="271272" y="83820"/>
                    </a:lnTo>
                    <a:lnTo>
                      <a:pt x="274320" y="96012"/>
                    </a:lnTo>
                    <a:lnTo>
                      <a:pt x="286512" y="91440"/>
                    </a:lnTo>
                    <a:lnTo>
                      <a:pt x="283464" y="79248"/>
                    </a:lnTo>
                    <a:close/>
                  </a:path>
                </a:pathLst>
              </a:custGeom>
              <a:solidFill>
                <a:srgbClr val="000000"/>
              </a:solidFill>
            </p:spPr>
          </p:sp>
        </p:grpSp>
        <p:grpSp>
          <p:nvGrpSpPr>
            <p:cNvPr name="Group 56" id="56"/>
            <p:cNvGrpSpPr>
              <a:grpSpLocks noChangeAspect="true"/>
            </p:cNvGrpSpPr>
            <p:nvPr/>
          </p:nvGrpSpPr>
          <p:grpSpPr>
            <a:xfrm rot="0">
              <a:off x="16295755" y="4324409"/>
              <a:ext cx="316424" cy="104353"/>
              <a:chOff x="0" y="0"/>
              <a:chExt cx="286512" cy="94488"/>
            </a:xfrm>
          </p:grpSpPr>
          <p:sp>
            <p:nvSpPr>
              <p:cNvPr name="Freeform 57" id="57"/>
              <p:cNvSpPr/>
              <p:nvPr/>
            </p:nvSpPr>
            <p:spPr>
              <a:xfrm flipH="false" flipV="false" rot="0">
                <a:off x="0" y="0"/>
                <a:ext cx="286512" cy="94488"/>
              </a:xfrm>
              <a:custGeom>
                <a:avLst/>
                <a:gdLst/>
                <a:ahLst/>
                <a:cxnLst/>
                <a:rect r="r" b="b" t="t" l="l"/>
                <a:pathLst>
                  <a:path h="94488" w="286512">
                    <a:moveTo>
                      <a:pt x="77724" y="0"/>
                    </a:moveTo>
                    <a:lnTo>
                      <a:pt x="73152" y="0"/>
                    </a:lnTo>
                    <a:lnTo>
                      <a:pt x="67056" y="7620"/>
                    </a:lnTo>
                    <a:cubicBezTo>
                      <a:pt x="59436" y="1524"/>
                      <a:pt x="53340" y="0"/>
                      <a:pt x="44196" y="0"/>
                    </a:cubicBezTo>
                    <a:cubicBezTo>
                      <a:pt x="35052" y="0"/>
                      <a:pt x="25908" y="1524"/>
                      <a:pt x="18288" y="9144"/>
                    </a:cubicBezTo>
                    <a:cubicBezTo>
                      <a:pt x="6096" y="18288"/>
                      <a:pt x="0" y="32004"/>
                      <a:pt x="0" y="48768"/>
                    </a:cubicBezTo>
                    <a:cubicBezTo>
                      <a:pt x="0" y="62484"/>
                      <a:pt x="4572" y="73152"/>
                      <a:pt x="10668" y="80772"/>
                    </a:cubicBezTo>
                    <a:cubicBezTo>
                      <a:pt x="19812" y="89916"/>
                      <a:pt x="30480" y="94488"/>
                      <a:pt x="42672" y="94488"/>
                    </a:cubicBezTo>
                    <a:cubicBezTo>
                      <a:pt x="53340" y="94488"/>
                      <a:pt x="60960" y="91440"/>
                      <a:pt x="70104" y="83820"/>
                    </a:cubicBezTo>
                    <a:lnTo>
                      <a:pt x="74676" y="94488"/>
                    </a:lnTo>
                    <a:lnTo>
                      <a:pt x="79248" y="94488"/>
                    </a:lnTo>
                    <a:lnTo>
                      <a:pt x="79248" y="67056"/>
                    </a:lnTo>
                    <a:cubicBezTo>
                      <a:pt x="79248" y="60960"/>
                      <a:pt x="79248" y="59436"/>
                      <a:pt x="80772" y="59436"/>
                    </a:cubicBezTo>
                    <a:lnTo>
                      <a:pt x="83820" y="57912"/>
                    </a:lnTo>
                    <a:lnTo>
                      <a:pt x="92964" y="57912"/>
                    </a:lnTo>
                    <a:lnTo>
                      <a:pt x="92964" y="51816"/>
                    </a:lnTo>
                    <a:lnTo>
                      <a:pt x="53340" y="51816"/>
                    </a:lnTo>
                    <a:lnTo>
                      <a:pt x="53340" y="57912"/>
                    </a:lnTo>
                    <a:lnTo>
                      <a:pt x="67056" y="57912"/>
                    </a:lnTo>
                    <a:lnTo>
                      <a:pt x="65532" y="74676"/>
                    </a:lnTo>
                    <a:cubicBezTo>
                      <a:pt x="60960" y="85344"/>
                      <a:pt x="53340" y="88392"/>
                      <a:pt x="44196" y="88392"/>
                    </a:cubicBezTo>
                    <a:lnTo>
                      <a:pt x="27432" y="85344"/>
                    </a:lnTo>
                    <a:cubicBezTo>
                      <a:pt x="18288" y="71628"/>
                      <a:pt x="16764" y="62484"/>
                      <a:pt x="16764" y="48768"/>
                    </a:cubicBezTo>
                    <a:cubicBezTo>
                      <a:pt x="16764" y="19812"/>
                      <a:pt x="25908" y="6096"/>
                      <a:pt x="44196" y="6096"/>
                    </a:cubicBezTo>
                    <a:cubicBezTo>
                      <a:pt x="57912" y="6096"/>
                      <a:pt x="68580" y="15240"/>
                      <a:pt x="73152" y="36576"/>
                    </a:cubicBezTo>
                    <a:lnTo>
                      <a:pt x="79248" y="36576"/>
                    </a:lnTo>
                    <a:lnTo>
                      <a:pt x="77724" y="0"/>
                    </a:lnTo>
                    <a:close/>
                    <a:moveTo>
                      <a:pt x="146304" y="94488"/>
                    </a:moveTo>
                    <a:lnTo>
                      <a:pt x="169164" y="92964"/>
                    </a:lnTo>
                    <a:lnTo>
                      <a:pt x="169164" y="86868"/>
                    </a:lnTo>
                    <a:lnTo>
                      <a:pt x="158496" y="86868"/>
                    </a:lnTo>
                    <a:lnTo>
                      <a:pt x="158496" y="33528"/>
                    </a:lnTo>
                    <a:lnTo>
                      <a:pt x="134112" y="35052"/>
                    </a:lnTo>
                    <a:lnTo>
                      <a:pt x="134112" y="41148"/>
                    </a:lnTo>
                    <a:lnTo>
                      <a:pt x="146304" y="41148"/>
                    </a:lnTo>
                    <a:lnTo>
                      <a:pt x="146304" y="62484"/>
                    </a:lnTo>
                    <a:cubicBezTo>
                      <a:pt x="146304" y="73152"/>
                      <a:pt x="143256" y="86868"/>
                      <a:pt x="129540" y="86868"/>
                    </a:cubicBezTo>
                    <a:lnTo>
                      <a:pt x="121920" y="85344"/>
                    </a:lnTo>
                    <a:lnTo>
                      <a:pt x="118872" y="79248"/>
                    </a:lnTo>
                    <a:lnTo>
                      <a:pt x="118872" y="33528"/>
                    </a:lnTo>
                    <a:lnTo>
                      <a:pt x="96012" y="35052"/>
                    </a:lnTo>
                    <a:lnTo>
                      <a:pt x="96012" y="41148"/>
                    </a:lnTo>
                    <a:lnTo>
                      <a:pt x="106680" y="41148"/>
                    </a:lnTo>
                    <a:lnTo>
                      <a:pt x="106680" y="74676"/>
                    </a:lnTo>
                    <a:cubicBezTo>
                      <a:pt x="106680" y="80772"/>
                      <a:pt x="106680" y="83820"/>
                      <a:pt x="109728" y="86868"/>
                    </a:cubicBezTo>
                    <a:lnTo>
                      <a:pt x="118872" y="94488"/>
                    </a:lnTo>
                    <a:cubicBezTo>
                      <a:pt x="134112" y="94488"/>
                      <a:pt x="140208" y="91440"/>
                      <a:pt x="146304" y="83820"/>
                    </a:cubicBezTo>
                    <a:lnTo>
                      <a:pt x="146304" y="94488"/>
                    </a:lnTo>
                    <a:close/>
                    <a:moveTo>
                      <a:pt x="193548" y="1524"/>
                    </a:moveTo>
                    <a:lnTo>
                      <a:pt x="185928" y="6096"/>
                    </a:lnTo>
                    <a:lnTo>
                      <a:pt x="188976" y="16764"/>
                    </a:lnTo>
                    <a:lnTo>
                      <a:pt x="199644" y="13716"/>
                    </a:lnTo>
                    <a:lnTo>
                      <a:pt x="196596" y="1524"/>
                    </a:lnTo>
                    <a:close/>
                    <a:moveTo>
                      <a:pt x="198120" y="33528"/>
                    </a:moveTo>
                    <a:lnTo>
                      <a:pt x="175260" y="35052"/>
                    </a:lnTo>
                    <a:lnTo>
                      <a:pt x="175260" y="41148"/>
                    </a:lnTo>
                    <a:lnTo>
                      <a:pt x="187452" y="41148"/>
                    </a:lnTo>
                    <a:lnTo>
                      <a:pt x="187452" y="83820"/>
                    </a:lnTo>
                    <a:cubicBezTo>
                      <a:pt x="187452" y="85344"/>
                      <a:pt x="185928" y="85344"/>
                      <a:pt x="185928" y="86868"/>
                    </a:cubicBezTo>
                    <a:lnTo>
                      <a:pt x="182880" y="88392"/>
                    </a:lnTo>
                    <a:lnTo>
                      <a:pt x="176784" y="88392"/>
                    </a:lnTo>
                    <a:lnTo>
                      <a:pt x="176784" y="92964"/>
                    </a:lnTo>
                    <a:lnTo>
                      <a:pt x="208788" y="92964"/>
                    </a:lnTo>
                    <a:lnTo>
                      <a:pt x="208788" y="88392"/>
                    </a:lnTo>
                    <a:lnTo>
                      <a:pt x="198120" y="86868"/>
                    </a:lnTo>
                    <a:lnTo>
                      <a:pt x="198120" y="33528"/>
                    </a:lnTo>
                    <a:close/>
                    <a:moveTo>
                      <a:pt x="237744" y="33528"/>
                    </a:moveTo>
                    <a:lnTo>
                      <a:pt x="237744" y="9144"/>
                    </a:lnTo>
                    <a:lnTo>
                      <a:pt x="233172" y="9144"/>
                    </a:lnTo>
                    <a:cubicBezTo>
                      <a:pt x="231648" y="25908"/>
                      <a:pt x="225552" y="33528"/>
                      <a:pt x="216408" y="35052"/>
                    </a:cubicBezTo>
                    <a:lnTo>
                      <a:pt x="216408" y="39624"/>
                    </a:lnTo>
                    <a:lnTo>
                      <a:pt x="225552" y="39624"/>
                    </a:lnTo>
                    <a:lnTo>
                      <a:pt x="225552" y="71628"/>
                    </a:lnTo>
                    <a:cubicBezTo>
                      <a:pt x="225552" y="80772"/>
                      <a:pt x="225552" y="83820"/>
                      <a:pt x="227076" y="86868"/>
                    </a:cubicBezTo>
                    <a:lnTo>
                      <a:pt x="234696" y="94488"/>
                    </a:lnTo>
                    <a:cubicBezTo>
                      <a:pt x="252984" y="94488"/>
                      <a:pt x="260604" y="86868"/>
                      <a:pt x="260604" y="73152"/>
                    </a:cubicBezTo>
                    <a:lnTo>
                      <a:pt x="260604" y="71628"/>
                    </a:lnTo>
                    <a:lnTo>
                      <a:pt x="256032" y="70104"/>
                    </a:lnTo>
                    <a:lnTo>
                      <a:pt x="251460" y="86868"/>
                    </a:lnTo>
                    <a:lnTo>
                      <a:pt x="239268" y="85344"/>
                    </a:lnTo>
                    <a:lnTo>
                      <a:pt x="237744" y="79248"/>
                    </a:lnTo>
                    <a:lnTo>
                      <a:pt x="237744" y="39624"/>
                    </a:lnTo>
                    <a:lnTo>
                      <a:pt x="256032" y="39624"/>
                    </a:lnTo>
                    <a:lnTo>
                      <a:pt x="256032" y="33528"/>
                    </a:lnTo>
                    <a:lnTo>
                      <a:pt x="237744" y="33528"/>
                    </a:lnTo>
                    <a:close/>
                    <a:moveTo>
                      <a:pt x="278892" y="79248"/>
                    </a:moveTo>
                    <a:lnTo>
                      <a:pt x="271272" y="82296"/>
                    </a:lnTo>
                    <a:lnTo>
                      <a:pt x="274320" y="94488"/>
                    </a:lnTo>
                    <a:lnTo>
                      <a:pt x="286512" y="91440"/>
                    </a:lnTo>
                    <a:lnTo>
                      <a:pt x="283464" y="79248"/>
                    </a:lnTo>
                    <a:close/>
                  </a:path>
                </a:pathLst>
              </a:custGeom>
              <a:solidFill>
                <a:srgbClr val="000000"/>
              </a:solidFill>
            </p:spPr>
          </p:sp>
        </p:grpSp>
        <p:grpSp>
          <p:nvGrpSpPr>
            <p:cNvPr name="Group 58" id="58"/>
            <p:cNvGrpSpPr>
              <a:grpSpLocks noChangeAspect="true"/>
            </p:cNvGrpSpPr>
            <p:nvPr/>
          </p:nvGrpSpPr>
          <p:grpSpPr>
            <a:xfrm rot="0">
              <a:off x="16295755" y="7582904"/>
              <a:ext cx="316424" cy="106036"/>
              <a:chOff x="0" y="0"/>
              <a:chExt cx="286512" cy="96012"/>
            </a:xfrm>
          </p:grpSpPr>
          <p:sp>
            <p:nvSpPr>
              <p:cNvPr name="Freeform 59" id="59"/>
              <p:cNvSpPr/>
              <p:nvPr/>
            </p:nvSpPr>
            <p:spPr>
              <a:xfrm flipH="false" flipV="false" rot="0">
                <a:off x="0" y="0"/>
                <a:ext cx="286512" cy="96012"/>
              </a:xfrm>
              <a:custGeom>
                <a:avLst/>
                <a:gdLst/>
                <a:ahLst/>
                <a:cxnLst/>
                <a:rect r="r" b="b" t="t" l="l"/>
                <a:pathLst>
                  <a:path h="96012" w="286512">
                    <a:moveTo>
                      <a:pt x="77724" y="1524"/>
                    </a:moveTo>
                    <a:lnTo>
                      <a:pt x="73152" y="1524"/>
                    </a:lnTo>
                    <a:lnTo>
                      <a:pt x="67056" y="9144"/>
                    </a:lnTo>
                    <a:cubicBezTo>
                      <a:pt x="59436" y="1524"/>
                      <a:pt x="53340" y="0"/>
                      <a:pt x="44196" y="0"/>
                    </a:cubicBezTo>
                    <a:cubicBezTo>
                      <a:pt x="35052" y="0"/>
                      <a:pt x="25908" y="3048"/>
                      <a:pt x="18288" y="9144"/>
                    </a:cubicBezTo>
                    <a:cubicBezTo>
                      <a:pt x="6096" y="19812"/>
                      <a:pt x="0" y="32004"/>
                      <a:pt x="0" y="48768"/>
                    </a:cubicBezTo>
                    <a:cubicBezTo>
                      <a:pt x="0" y="62484"/>
                      <a:pt x="4572" y="73152"/>
                      <a:pt x="10668" y="80772"/>
                    </a:cubicBezTo>
                    <a:cubicBezTo>
                      <a:pt x="19812" y="89916"/>
                      <a:pt x="30480" y="96012"/>
                      <a:pt x="42672" y="96012"/>
                    </a:cubicBezTo>
                    <a:cubicBezTo>
                      <a:pt x="53340" y="96012"/>
                      <a:pt x="60960" y="91440"/>
                      <a:pt x="70104" y="83820"/>
                    </a:cubicBezTo>
                    <a:lnTo>
                      <a:pt x="74676" y="96012"/>
                    </a:lnTo>
                    <a:lnTo>
                      <a:pt x="79248" y="96012"/>
                    </a:lnTo>
                    <a:lnTo>
                      <a:pt x="79248" y="67056"/>
                    </a:lnTo>
                    <a:cubicBezTo>
                      <a:pt x="79248" y="60960"/>
                      <a:pt x="79248" y="60960"/>
                      <a:pt x="80772" y="59436"/>
                    </a:cubicBezTo>
                    <a:lnTo>
                      <a:pt x="83820" y="57912"/>
                    </a:lnTo>
                    <a:lnTo>
                      <a:pt x="92964" y="57912"/>
                    </a:lnTo>
                    <a:lnTo>
                      <a:pt x="92964" y="51816"/>
                    </a:lnTo>
                    <a:lnTo>
                      <a:pt x="53340" y="51816"/>
                    </a:lnTo>
                    <a:lnTo>
                      <a:pt x="53340" y="57912"/>
                    </a:lnTo>
                    <a:lnTo>
                      <a:pt x="67056" y="57912"/>
                    </a:lnTo>
                    <a:lnTo>
                      <a:pt x="65532" y="76200"/>
                    </a:lnTo>
                    <a:cubicBezTo>
                      <a:pt x="60960" y="85344"/>
                      <a:pt x="53340" y="89916"/>
                      <a:pt x="44196" y="89916"/>
                    </a:cubicBezTo>
                    <a:lnTo>
                      <a:pt x="27432" y="85344"/>
                    </a:lnTo>
                    <a:cubicBezTo>
                      <a:pt x="18288" y="71628"/>
                      <a:pt x="16764" y="62484"/>
                      <a:pt x="16764" y="48768"/>
                    </a:cubicBezTo>
                    <a:cubicBezTo>
                      <a:pt x="16764" y="21336"/>
                      <a:pt x="25908" y="6096"/>
                      <a:pt x="44196" y="6096"/>
                    </a:cubicBezTo>
                    <a:cubicBezTo>
                      <a:pt x="57912" y="6096"/>
                      <a:pt x="68580" y="16764"/>
                      <a:pt x="73152" y="36576"/>
                    </a:cubicBezTo>
                    <a:lnTo>
                      <a:pt x="79248" y="36576"/>
                    </a:lnTo>
                    <a:lnTo>
                      <a:pt x="77724" y="1524"/>
                    </a:lnTo>
                    <a:close/>
                    <a:moveTo>
                      <a:pt x="146304" y="94488"/>
                    </a:moveTo>
                    <a:lnTo>
                      <a:pt x="169164" y="92964"/>
                    </a:lnTo>
                    <a:lnTo>
                      <a:pt x="169164" y="88392"/>
                    </a:lnTo>
                    <a:lnTo>
                      <a:pt x="166116" y="88392"/>
                    </a:lnTo>
                    <a:lnTo>
                      <a:pt x="158496" y="86868"/>
                    </a:lnTo>
                    <a:lnTo>
                      <a:pt x="158496" y="35052"/>
                    </a:lnTo>
                    <a:lnTo>
                      <a:pt x="134112" y="35052"/>
                    </a:lnTo>
                    <a:lnTo>
                      <a:pt x="134112" y="41148"/>
                    </a:lnTo>
                    <a:lnTo>
                      <a:pt x="140208" y="41148"/>
                    </a:lnTo>
                    <a:lnTo>
                      <a:pt x="146304" y="42672"/>
                    </a:lnTo>
                    <a:lnTo>
                      <a:pt x="146304" y="62484"/>
                    </a:lnTo>
                    <a:cubicBezTo>
                      <a:pt x="146304" y="74676"/>
                      <a:pt x="143256" y="88392"/>
                      <a:pt x="129540" y="88392"/>
                    </a:cubicBezTo>
                    <a:lnTo>
                      <a:pt x="121920" y="86868"/>
                    </a:lnTo>
                    <a:lnTo>
                      <a:pt x="118872" y="80772"/>
                    </a:lnTo>
                    <a:lnTo>
                      <a:pt x="118872" y="35052"/>
                    </a:lnTo>
                    <a:lnTo>
                      <a:pt x="96012" y="35052"/>
                    </a:lnTo>
                    <a:lnTo>
                      <a:pt x="96012" y="41148"/>
                    </a:lnTo>
                    <a:lnTo>
                      <a:pt x="102108" y="41148"/>
                    </a:lnTo>
                    <a:lnTo>
                      <a:pt x="106680" y="42672"/>
                    </a:lnTo>
                    <a:lnTo>
                      <a:pt x="106680" y="74676"/>
                    </a:lnTo>
                    <a:cubicBezTo>
                      <a:pt x="106680" y="80772"/>
                      <a:pt x="106680" y="83820"/>
                      <a:pt x="109728" y="86868"/>
                    </a:cubicBezTo>
                    <a:lnTo>
                      <a:pt x="118872" y="96012"/>
                    </a:lnTo>
                    <a:cubicBezTo>
                      <a:pt x="134112" y="96012"/>
                      <a:pt x="140208" y="91440"/>
                      <a:pt x="146304" y="83820"/>
                    </a:cubicBezTo>
                    <a:lnTo>
                      <a:pt x="146304" y="94488"/>
                    </a:lnTo>
                    <a:close/>
                    <a:moveTo>
                      <a:pt x="193548" y="3048"/>
                    </a:moveTo>
                    <a:lnTo>
                      <a:pt x="185928" y="6096"/>
                    </a:lnTo>
                    <a:lnTo>
                      <a:pt x="188976" y="16764"/>
                    </a:lnTo>
                    <a:lnTo>
                      <a:pt x="199644" y="13716"/>
                    </a:lnTo>
                    <a:lnTo>
                      <a:pt x="196596" y="3048"/>
                    </a:lnTo>
                    <a:close/>
                    <a:moveTo>
                      <a:pt x="198120" y="35052"/>
                    </a:moveTo>
                    <a:lnTo>
                      <a:pt x="175260" y="35052"/>
                    </a:lnTo>
                    <a:lnTo>
                      <a:pt x="175260" y="41148"/>
                    </a:lnTo>
                    <a:lnTo>
                      <a:pt x="181356" y="41148"/>
                    </a:lnTo>
                    <a:lnTo>
                      <a:pt x="187452" y="42672"/>
                    </a:lnTo>
                    <a:lnTo>
                      <a:pt x="187452" y="83820"/>
                    </a:lnTo>
                    <a:cubicBezTo>
                      <a:pt x="187452" y="85344"/>
                      <a:pt x="185928" y="86868"/>
                      <a:pt x="185928" y="86868"/>
                    </a:cubicBezTo>
                    <a:lnTo>
                      <a:pt x="182880" y="88392"/>
                    </a:lnTo>
                    <a:lnTo>
                      <a:pt x="176784" y="88392"/>
                    </a:lnTo>
                    <a:lnTo>
                      <a:pt x="176784" y="92964"/>
                    </a:lnTo>
                    <a:lnTo>
                      <a:pt x="208788" y="92964"/>
                    </a:lnTo>
                    <a:lnTo>
                      <a:pt x="208788" y="88392"/>
                    </a:lnTo>
                    <a:lnTo>
                      <a:pt x="198120" y="88392"/>
                    </a:lnTo>
                    <a:lnTo>
                      <a:pt x="198120" y="35052"/>
                    </a:lnTo>
                    <a:close/>
                    <a:moveTo>
                      <a:pt x="237744" y="35052"/>
                    </a:moveTo>
                    <a:lnTo>
                      <a:pt x="237744" y="9144"/>
                    </a:lnTo>
                    <a:lnTo>
                      <a:pt x="233172" y="9144"/>
                    </a:lnTo>
                    <a:cubicBezTo>
                      <a:pt x="231648" y="25908"/>
                      <a:pt x="225552" y="33528"/>
                      <a:pt x="216408" y="35052"/>
                    </a:cubicBezTo>
                    <a:lnTo>
                      <a:pt x="216408" y="39624"/>
                    </a:lnTo>
                    <a:lnTo>
                      <a:pt x="225552" y="39624"/>
                    </a:lnTo>
                    <a:lnTo>
                      <a:pt x="225552" y="71628"/>
                    </a:lnTo>
                    <a:cubicBezTo>
                      <a:pt x="225552" y="80772"/>
                      <a:pt x="225552" y="83820"/>
                      <a:pt x="227076" y="86868"/>
                    </a:cubicBezTo>
                    <a:lnTo>
                      <a:pt x="234696" y="96012"/>
                    </a:lnTo>
                    <a:cubicBezTo>
                      <a:pt x="252984" y="96012"/>
                      <a:pt x="260604" y="86868"/>
                      <a:pt x="260604" y="73152"/>
                    </a:cubicBezTo>
                    <a:lnTo>
                      <a:pt x="260604" y="71628"/>
                    </a:lnTo>
                    <a:lnTo>
                      <a:pt x="256032" y="70104"/>
                    </a:lnTo>
                    <a:lnTo>
                      <a:pt x="251460" y="88392"/>
                    </a:lnTo>
                    <a:lnTo>
                      <a:pt x="239268" y="86868"/>
                    </a:lnTo>
                    <a:lnTo>
                      <a:pt x="237744" y="79248"/>
                    </a:lnTo>
                    <a:lnTo>
                      <a:pt x="237744" y="39624"/>
                    </a:lnTo>
                    <a:lnTo>
                      <a:pt x="256032" y="39624"/>
                    </a:lnTo>
                    <a:lnTo>
                      <a:pt x="256032" y="35052"/>
                    </a:lnTo>
                    <a:lnTo>
                      <a:pt x="237744" y="35052"/>
                    </a:lnTo>
                    <a:close/>
                    <a:moveTo>
                      <a:pt x="278892" y="79248"/>
                    </a:moveTo>
                    <a:lnTo>
                      <a:pt x="271272" y="82296"/>
                    </a:lnTo>
                    <a:lnTo>
                      <a:pt x="274320" y="96012"/>
                    </a:lnTo>
                    <a:lnTo>
                      <a:pt x="286512" y="91440"/>
                    </a:lnTo>
                    <a:lnTo>
                      <a:pt x="283464" y="79248"/>
                    </a:lnTo>
                    <a:close/>
                  </a:path>
                </a:pathLst>
              </a:custGeom>
              <a:solidFill>
                <a:srgbClr val="000000"/>
              </a:solidFill>
            </p:spPr>
          </p:sp>
        </p:grpSp>
        <p:grpSp>
          <p:nvGrpSpPr>
            <p:cNvPr name="Group 60" id="60"/>
            <p:cNvGrpSpPr>
              <a:grpSpLocks noChangeAspect="true"/>
            </p:cNvGrpSpPr>
            <p:nvPr/>
          </p:nvGrpSpPr>
          <p:grpSpPr>
            <a:xfrm rot="0">
              <a:off x="23595391" y="433064"/>
              <a:ext cx="77423" cy="112768"/>
              <a:chOff x="0" y="0"/>
              <a:chExt cx="70104" cy="102108"/>
            </a:xfrm>
          </p:grpSpPr>
          <p:sp>
            <p:nvSpPr>
              <p:cNvPr name="Freeform 61" id="61"/>
              <p:cNvSpPr/>
              <p:nvPr/>
            </p:nvSpPr>
            <p:spPr>
              <a:xfrm flipH="false" flipV="false" rot="0">
                <a:off x="0" y="0"/>
                <a:ext cx="70104" cy="102108"/>
              </a:xfrm>
              <a:custGeom>
                <a:avLst/>
                <a:gdLst/>
                <a:ahLst/>
                <a:cxnLst/>
                <a:rect r="r" b="b" t="t" l="l"/>
                <a:pathLst>
                  <a:path h="102108" w="70104">
                    <a:moveTo>
                      <a:pt x="45720" y="48768"/>
                    </a:moveTo>
                    <a:cubicBezTo>
                      <a:pt x="57912" y="45720"/>
                      <a:pt x="68580" y="39624"/>
                      <a:pt x="68580" y="25908"/>
                    </a:cubicBezTo>
                    <a:cubicBezTo>
                      <a:pt x="68580" y="10668"/>
                      <a:pt x="54864" y="0"/>
                      <a:pt x="35052" y="0"/>
                    </a:cubicBezTo>
                    <a:cubicBezTo>
                      <a:pt x="24384" y="0"/>
                      <a:pt x="16764" y="3048"/>
                      <a:pt x="10668" y="9144"/>
                    </a:cubicBezTo>
                    <a:lnTo>
                      <a:pt x="3048" y="18288"/>
                    </a:lnTo>
                    <a:cubicBezTo>
                      <a:pt x="3048" y="30480"/>
                      <a:pt x="9144" y="36576"/>
                      <a:pt x="15240" y="36576"/>
                    </a:cubicBezTo>
                    <a:lnTo>
                      <a:pt x="27432" y="32004"/>
                    </a:lnTo>
                    <a:lnTo>
                      <a:pt x="25908" y="18288"/>
                    </a:lnTo>
                    <a:lnTo>
                      <a:pt x="21336" y="13716"/>
                    </a:lnTo>
                    <a:lnTo>
                      <a:pt x="25908" y="7620"/>
                    </a:lnTo>
                    <a:cubicBezTo>
                      <a:pt x="39624" y="7620"/>
                      <a:pt x="45720" y="13716"/>
                      <a:pt x="45720" y="25908"/>
                    </a:cubicBezTo>
                    <a:lnTo>
                      <a:pt x="41148" y="44196"/>
                    </a:lnTo>
                    <a:lnTo>
                      <a:pt x="32004" y="44196"/>
                    </a:lnTo>
                    <a:lnTo>
                      <a:pt x="25908" y="42672"/>
                    </a:lnTo>
                    <a:lnTo>
                      <a:pt x="18288" y="44196"/>
                    </a:lnTo>
                    <a:lnTo>
                      <a:pt x="21336" y="53340"/>
                    </a:lnTo>
                    <a:lnTo>
                      <a:pt x="25908" y="53340"/>
                    </a:lnTo>
                    <a:lnTo>
                      <a:pt x="32004" y="51816"/>
                    </a:lnTo>
                    <a:cubicBezTo>
                      <a:pt x="41148" y="51816"/>
                      <a:pt x="45720" y="59436"/>
                      <a:pt x="45720" y="71628"/>
                    </a:cubicBezTo>
                    <a:cubicBezTo>
                      <a:pt x="45720" y="86868"/>
                      <a:pt x="39624" y="94488"/>
                      <a:pt x="30480" y="94488"/>
                    </a:cubicBezTo>
                    <a:lnTo>
                      <a:pt x="18288" y="91440"/>
                    </a:lnTo>
                    <a:lnTo>
                      <a:pt x="18288" y="86868"/>
                    </a:lnTo>
                    <a:lnTo>
                      <a:pt x="24384" y="80772"/>
                    </a:lnTo>
                    <a:lnTo>
                      <a:pt x="19812" y="64008"/>
                    </a:lnTo>
                    <a:lnTo>
                      <a:pt x="0" y="70104"/>
                    </a:lnTo>
                    <a:cubicBezTo>
                      <a:pt x="0" y="91440"/>
                      <a:pt x="13716" y="102108"/>
                      <a:pt x="33528" y="102108"/>
                    </a:cubicBezTo>
                    <a:cubicBezTo>
                      <a:pt x="51816" y="102108"/>
                      <a:pt x="70104" y="94488"/>
                      <a:pt x="70104" y="73152"/>
                    </a:cubicBezTo>
                    <a:lnTo>
                      <a:pt x="67056" y="56388"/>
                    </a:lnTo>
                    <a:cubicBezTo>
                      <a:pt x="56388" y="50292"/>
                      <a:pt x="53340" y="48768"/>
                      <a:pt x="45720" y="48768"/>
                    </a:cubicBezTo>
                    <a:close/>
                  </a:path>
                </a:pathLst>
              </a:custGeom>
              <a:solidFill>
                <a:srgbClr val="000000"/>
              </a:solidFill>
            </p:spPr>
          </p:sp>
        </p:grpSp>
        <p:sp>
          <p:nvSpPr>
            <p:cNvPr name="Freeform 62" id="62"/>
            <p:cNvSpPr/>
            <p:nvPr/>
          </p:nvSpPr>
          <p:spPr>
            <a:xfrm flipH="false" flipV="false" rot="0">
              <a:off x="16269382" y="7086945"/>
              <a:ext cx="7476920" cy="3055397"/>
            </a:xfrm>
            <a:custGeom>
              <a:avLst/>
              <a:gdLst/>
              <a:ahLst/>
              <a:cxnLst/>
              <a:rect r="r" b="b" t="t" l="l"/>
              <a:pathLst>
                <a:path h="3055397" w="7476920">
                  <a:moveTo>
                    <a:pt x="0" y="0"/>
                  </a:moveTo>
                  <a:lnTo>
                    <a:pt x="7476921" y="0"/>
                  </a:lnTo>
                  <a:lnTo>
                    <a:pt x="7476921" y="3055398"/>
                  </a:lnTo>
                  <a:lnTo>
                    <a:pt x="0" y="305539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63" id="63"/>
            <p:cNvSpPr/>
            <p:nvPr/>
          </p:nvSpPr>
          <p:spPr>
            <a:xfrm flipH="false" flipV="false" rot="0">
              <a:off x="16269382" y="632229"/>
              <a:ext cx="7476920" cy="2863523"/>
            </a:xfrm>
            <a:custGeom>
              <a:avLst/>
              <a:gdLst/>
              <a:ahLst/>
              <a:cxnLst/>
              <a:rect r="r" b="b" t="t" l="l"/>
              <a:pathLst>
                <a:path h="2863523" w="7476920">
                  <a:moveTo>
                    <a:pt x="0" y="0"/>
                  </a:moveTo>
                  <a:lnTo>
                    <a:pt x="7476921" y="0"/>
                  </a:lnTo>
                  <a:lnTo>
                    <a:pt x="7476921" y="2863523"/>
                  </a:lnTo>
                  <a:lnTo>
                    <a:pt x="0" y="286352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64" id="64"/>
            <p:cNvSpPr/>
            <p:nvPr/>
          </p:nvSpPr>
          <p:spPr>
            <a:xfrm flipH="false" flipV="false" rot="0">
              <a:off x="16269382" y="3826766"/>
              <a:ext cx="7476920" cy="2927481"/>
            </a:xfrm>
            <a:custGeom>
              <a:avLst/>
              <a:gdLst/>
              <a:ahLst/>
              <a:cxnLst/>
              <a:rect r="r" b="b" t="t" l="l"/>
              <a:pathLst>
                <a:path h="2927481" w="7476920">
                  <a:moveTo>
                    <a:pt x="0" y="0"/>
                  </a:moveTo>
                  <a:lnTo>
                    <a:pt x="7476921" y="0"/>
                  </a:lnTo>
                  <a:lnTo>
                    <a:pt x="7476921" y="2927482"/>
                  </a:lnTo>
                  <a:lnTo>
                    <a:pt x="0" y="292748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alphaModFix amt="50000"/>
            </a:blip>
            <a:stretch>
              <a:fillRect l="-70429" t="0" r="-70429" b="0"/>
            </a:stretch>
          </a:blipFill>
        </p:spPr>
      </p:sp>
      <p:sp>
        <p:nvSpPr>
          <p:cNvPr name="Freeform 3" id="3"/>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4" id="4"/>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5" id="5"/>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6" id="6"/>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7" id="7"/>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8" id="8"/>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9" id="9"/>
          <p:cNvSpPr txBox="true"/>
          <p:nvPr/>
        </p:nvSpPr>
        <p:spPr>
          <a:xfrm rot="0">
            <a:off x="2153798" y="876300"/>
            <a:ext cx="1346755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rPr>
              <a:t>MUSIC I WOULD WANT TO ADD</a:t>
            </a:r>
          </a:p>
        </p:txBody>
      </p:sp>
      <p:sp>
        <p:nvSpPr>
          <p:cNvPr name="TextBox 10" id="10"/>
          <p:cNvSpPr txBox="true"/>
          <p:nvPr/>
        </p:nvSpPr>
        <p:spPr>
          <a:xfrm rot="0">
            <a:off x="1028700" y="5713241"/>
            <a:ext cx="8769988" cy="792076"/>
          </a:xfrm>
          <a:prstGeom prst="rect">
            <a:avLst/>
          </a:prstGeom>
        </p:spPr>
        <p:txBody>
          <a:bodyPr anchor="t" rtlCol="false" tIns="0" lIns="0" bIns="0" rIns="0">
            <a:spAutoFit/>
          </a:bodyPr>
          <a:lstStyle/>
          <a:p>
            <a:pPr algn="ctr">
              <a:lnSpc>
                <a:spcPts val="6131"/>
              </a:lnSpc>
              <a:spcBef>
                <a:spcPct val="0"/>
              </a:spcBef>
            </a:pPr>
            <a:r>
              <a:rPr lang="en-US" sz="5331" u="sng">
                <a:solidFill>
                  <a:srgbClr val="404040"/>
                </a:solidFill>
                <a:latin typeface="Montserrat Classic Bold"/>
                <a:hlinkClick r:id="rId9" tooltip="https://www.youtube.com/watch?v=jCxjpXQRmKE"/>
              </a:rPr>
              <a:t>LA PEOPLE- PESO PLUMA</a:t>
            </a:r>
          </a:p>
        </p:txBody>
      </p:sp>
      <p:sp>
        <p:nvSpPr>
          <p:cNvPr name="TextBox 11" id="11"/>
          <p:cNvSpPr txBox="true"/>
          <p:nvPr/>
        </p:nvSpPr>
        <p:spPr>
          <a:xfrm rot="0">
            <a:off x="972323" y="3696461"/>
            <a:ext cx="16076928" cy="792074"/>
          </a:xfrm>
          <a:prstGeom prst="rect">
            <a:avLst/>
          </a:prstGeom>
        </p:spPr>
        <p:txBody>
          <a:bodyPr anchor="t" rtlCol="false" tIns="0" lIns="0" bIns="0" rIns="0">
            <a:spAutoFit/>
          </a:bodyPr>
          <a:lstStyle/>
          <a:p>
            <a:pPr algn="ctr">
              <a:lnSpc>
                <a:spcPts val="6131"/>
              </a:lnSpc>
              <a:spcBef>
                <a:spcPct val="0"/>
              </a:spcBef>
            </a:pPr>
            <a:r>
              <a:rPr lang="en-US" sz="5331" u="sng">
                <a:solidFill>
                  <a:srgbClr val="404040"/>
                </a:solidFill>
                <a:latin typeface="Montserrat Classic Bold"/>
                <a:hlinkClick r:id="rId10" tooltip="https://www.youtube.com/watch?v=uDr4zVHHpf0"/>
              </a:rPr>
              <a:t>YO SOY EL AVENTURERO- PEDRO FERNANDEZ</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DAF1C_4SGGU</dc:identifier>
  <dcterms:modified xsi:type="dcterms:W3CDTF">2011-08-01T06:04:30Z</dcterms:modified>
  <cp:revision>1</cp:revision>
  <dc:title>MUSC 4150 Project</dc:title>
</cp:coreProperties>
</file>